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BF3F8-529C-00BB-5C2B-D4FD9D34A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EAB53A-B8CA-35D3-FB4E-8F51E97A5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73BEBD-002E-2198-C696-A0E27245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9F02-701C-4977-A5E4-7BF68E32B1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B3194-73AE-5707-7198-F26884E3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99F93B-C8B8-9472-BE5C-D4D1E3A5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C1C3-E3ED-4522-BCEA-631639F21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16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AA0EF-CBA8-48AB-0653-7E021774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6AF8D4-4ADA-853D-B8B1-1D10E8CE1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E965B-F875-FC80-5955-A2023B4D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9F02-701C-4977-A5E4-7BF68E32B1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52A53-4C56-6242-E9C5-B9DD7A0E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C9C98-F997-2C16-D6F1-FA0D62A0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C1C3-E3ED-4522-BCEA-631639F21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98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03B358-9D22-E5FA-0FD5-C46BB7D32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1B3D2C-A985-52BE-09CA-401A793AE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82887-05C1-7DF5-1A95-DA885789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9F02-701C-4977-A5E4-7BF68E32B1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5C4512-9B5D-E099-B07F-D34BD352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52377-7ED0-A1E0-22A4-B32211CC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C1C3-E3ED-4522-BCEA-631639F21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5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5AA39-CEA0-CFE1-CC60-8BBAC311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A0834-6AD5-FB12-F349-B83B1A498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FFB17-2820-3D19-F970-75F9FF5E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9F02-701C-4977-A5E4-7BF68E32B1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6421E8-A8EE-EB2E-DE6B-40AC93C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07D1E-A25D-DC6A-0549-55054518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C1C3-E3ED-4522-BCEA-631639F21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60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1E3BF-2742-68AE-3E3B-14E27704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DD81CA-EEE6-4ACB-2291-57950990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AD38D-C13B-3B22-2510-0EBA5B02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9F02-701C-4977-A5E4-7BF68E32B1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CB7E0D-4CAD-FA05-6830-3E729485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3A736D-EF23-8FE9-8845-A17D7CD6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C1C3-E3ED-4522-BCEA-631639F21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2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7DAE4-24A9-C1EB-48AB-66A01BE4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05963-429F-001D-31BB-72A3AB644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9C9301-D37A-F104-EAD9-8D02DA810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7F6FB7-9F6B-BC1C-0B41-B3AD63DD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9F02-701C-4977-A5E4-7BF68E32B1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0D9175-240C-AF32-C2EF-30CAEFA3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FEF8BF-5270-E866-5748-8342E6C5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C1C3-E3ED-4522-BCEA-631639F21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72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22DC0-2F07-4A1F-EF66-81A5329F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52119E-FA67-D745-BFEC-F202408C8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51AE24-1019-2F73-EB3C-0CC0F4A40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1052A4-7908-2D82-2759-AA4D3B9DD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CE3B24-15CB-B73D-0A11-B05B397E0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DC6606-6F03-B761-115C-E07D9C4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9F02-701C-4977-A5E4-7BF68E32B1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D54531-2522-246B-2FB8-9292CEB4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99AF79-53A7-FF23-4325-DCB8C2E3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C1C3-E3ED-4522-BCEA-631639F21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2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3433D-AEE6-99B1-09B7-71F3C250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3F6259-9806-D531-08A7-E7D55137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9F02-701C-4977-A5E4-7BF68E32B1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85DB22-9594-7802-08F1-83DA8218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878932-B307-EB81-397B-8D478B13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C1C3-E3ED-4522-BCEA-631639F21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86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B9342F-C58E-63E9-23EA-4B9A2298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9F02-701C-4977-A5E4-7BF68E32B1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B343C9-D775-FEF3-52C5-57C0A0E9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01A210-08C4-3C65-C260-6827E90B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C1C3-E3ED-4522-BCEA-631639F21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3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A5BCA-2CA7-31CF-2ECE-A82DA477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7E308-AB6E-F3D2-6569-7AE5169AD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E757C5-C606-3B18-221A-1737BC2B6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F7987C-CB24-CBB3-ACBA-8CEB437E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9F02-701C-4977-A5E4-7BF68E32B1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CECE3F-79FE-D17C-FE98-29F9FEA3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7BE785-A6E4-20AD-37E4-BBE47C03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C1C3-E3ED-4522-BCEA-631639F21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76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F9CFF-9995-A7B4-433B-E1FE1B7C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06FC81-DB68-FE00-C6CB-0655A40BE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3B2A5A-9A8B-6B60-4EF3-D8AC87A38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776883-3A7D-20CE-2099-967C9DFC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9F02-701C-4977-A5E4-7BF68E32B1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108DBC-C1E3-0610-DF4E-1C5A2A03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FA0BC4-6998-54BC-484F-D5EA7C82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C1C3-E3ED-4522-BCEA-631639F21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93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4486B7-A156-2624-98D2-91BD804F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67FA70-A359-2CFF-F6D7-FAB7EF47C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DF4E4D-1C5C-7224-860E-2C048074A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99F02-701C-4977-A5E4-7BF68E32B1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3A951-84EF-580B-FFD5-433FCEFC3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707E3-9851-9504-635A-6F4AE4C44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7C1C3-E3ED-4522-BCEA-631639F21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35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106" name="Picture 2" descr="14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2024-03-10T15:20:02Z</dcterms:created>
  <dcterms:modified xsi:type="dcterms:W3CDTF">2024-03-10T15:20:02Z</dcterms:modified>
</cp:coreProperties>
</file>