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0829-5E25-6822-75B3-C519EE66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429931-A594-1260-2BEA-945FABCBC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182F-22C2-5373-9767-5D71AA7D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2B0FD-841A-36F2-8F0C-F421C46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C8082-9EEE-05EE-6D7E-0AFB4A7B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D540B-CB06-61D5-F414-4EADDEED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D8647-54D8-1504-F365-27809336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1911D-AB7F-DAAA-A77F-0E25A41F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591BC-ECD0-F163-8156-8C30A039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1C8ED-0FB9-6BFD-C106-09C4448A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3576EE-D935-E163-0027-87BEE51E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EB99C-CE90-698C-9835-0C0EA0FF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09044-8E2C-DF3F-A760-D7A17970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80725-BA5B-66FB-8B79-660F77C7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397A8-2D92-9657-375C-E3135D43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15CC9-ABAF-67D1-ABBD-0ACE6CFE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430BB-0195-4B7A-7892-0C42CCA4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304FE-B8F3-F69A-9AF6-6FB81BBA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3AE73-25A5-F27D-1C55-F9C34C83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1EDBE-F26E-F8BE-941B-339708B9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A631-4C5C-9961-45DB-2FF5C38E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4736F-9E49-2340-B455-E186E8D2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42425-BA8F-4295-D38C-3F858235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3CB32-BD96-72DE-E6A1-21C607B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B6A3-D899-0E40-C0D0-975AF29B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CB42-5E88-CF21-1424-CC509F7D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E3899-8419-D4DC-528E-802A456F3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9CF38-5314-EF4F-3F86-01C2428D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ED4F5-8AE5-36BC-0FD0-FDF1588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33ED1-FB48-2887-E656-8A5DD5CE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C3AAC-B33D-E3D5-7BF9-FD12750E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120B9-3FEE-29A6-0A11-887B7CF9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64A4D-EA11-7F73-F660-5A3FA52E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0FFBF-7F53-00C3-E1E3-8881BBE5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BFE33-0B1F-E5D6-FEA3-4C66BCA5E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15525-6E2F-EDBF-F06A-273F04C6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7668C8-21A4-28B8-D762-71AC8B20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1B9F3-1281-BE30-E84B-9227AFE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6B263-C416-DA31-7905-22DE2150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6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3C865-DD82-06D9-489E-351F3ED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607381-5BC1-1E7C-52E6-9873476B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9DFEE-534A-81F7-437B-FD4C36B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B7FA3-24F7-F732-D1D8-7BA5E23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5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34F9B-50E5-26DB-DB0A-D72ACA6B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99013-D1F1-4D77-D490-AAE5798B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51686-1BD3-9EE3-5749-EA5C20FB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86392-D665-CE35-080B-53F6722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EC29A-1FF5-E11D-C434-E3EDCB39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3C7C0-3FD8-E9B3-BB9D-3E08138C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51B23-32A3-D84B-7C2B-35A74A67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1306B-5E1C-93B2-9686-2D9502E2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927C8-3E81-4457-24AF-AD2B6081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4DF6-6A20-2269-6E6E-51C04981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255C0-481D-8C2E-8EF7-4935293A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D6FD7-7212-3394-E8A7-0EFBD19B8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65A5F-5164-8539-8695-909C6BC6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CB76C-EFEC-C7D3-22C1-D159EC6E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3A0ED-212F-47BC-7F27-CEEC5780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9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D1892D-6EF5-EF4B-54C5-F32CC7E1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52F46-3097-4F3B-09B4-6495175B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28A6D-E76B-A61C-A4E1-81334CC65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02B5-99F3-49F4-B466-8FFF4A3A7F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68835-02B6-5210-F205-A51634B1E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C6515-A2B7-7A78-8758-16C823AFE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715-9AF8-4539-9754-FAEE19351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250" name="Picture 2" descr="1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2024-03-10T15:20:23Z</dcterms:created>
  <dcterms:modified xsi:type="dcterms:W3CDTF">2024-03-10T15:20:23Z</dcterms:modified>
</cp:coreProperties>
</file>