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9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16E8A8-3E21-2132-7D06-5DAA3C9F05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47CBA4-21DD-23C3-8234-FAC8127AF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315519-DE68-9953-8F76-1A0CECDA7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35F54-58C0-45BF-A89F-FF0DD25C55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F2A4DE-BBC2-AD3C-1BEF-ADEEE811C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DAF453-9C23-AACD-93F2-723348E6A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D3B6-3E3A-44C6-B0E6-2FC3C967E4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846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352209-AF85-98E8-DF6A-7875285D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E8FB656-6559-F643-FCE7-E9B9C8EE0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C986DE-CE48-16E4-CDE5-934B6A028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35F54-58C0-45BF-A89F-FF0DD25C55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266F9B-E229-7EC5-B872-54B1D1FCB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2DF51E-C490-6248-F60C-FD3431D98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D3B6-3E3A-44C6-B0E6-2FC3C967E4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687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C7016B9-5C43-8601-F648-D1E7202EEF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8AC234-AB05-6466-1552-32FFF1E8D8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FD5B8B-C3CF-0442-E9CC-04F451CCB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35F54-58C0-45BF-A89F-FF0DD25C55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C37AAC-B3F0-F1DF-CF39-FD4D75CEE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D0118C-4345-B529-1D18-D793721A8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D3B6-3E3A-44C6-B0E6-2FC3C967E4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36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D72157-5D85-59E4-6DA9-7C29E9727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5284F1-6B28-D705-B686-D3F45B778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325530-8408-71A5-7C0A-BD24D8AFA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35F54-58C0-45BF-A89F-FF0DD25C55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307A30-BB70-7FAB-95D1-AA8A45E85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C46EDB-B0A3-8BBA-5D22-A3CF4FC0C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D3B6-3E3A-44C6-B0E6-2FC3C967E4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910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3B72D3-9749-56CA-3300-580E98FE1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0C255C-1EB7-424B-5984-EAC35B9D5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D6D20B-A013-BD1D-8B40-CCEA450DD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35F54-58C0-45BF-A89F-FF0DD25C55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2128A1-8AEF-4135-B3B4-C3B6E84B8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F5F287-BE25-074D-AB32-796E14065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D3B6-3E3A-44C6-B0E6-2FC3C967E4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224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2E1EA-717A-AB08-CA76-9E9FC0177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65D36D-76E8-9009-C8D1-B28D28986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190352-89DF-3116-BB45-D588D20E8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DDEEEF-0AD4-4516-B22A-89A01631B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35F54-58C0-45BF-A89F-FF0DD25C55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9C783A-3C62-F9A4-97A6-CAA3A6078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3A4140-9B1F-77A2-ABFA-134177618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D3B6-3E3A-44C6-B0E6-2FC3C967E4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381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3CA96-4BE3-6A02-C329-C7960AC6A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B7CA22-4160-E822-09BD-0F4ED2470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FF4639-8BEF-85BE-D803-1B26F320E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2F7247-A440-47ED-75D4-1BB5D70427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0DAD366-3D69-87CA-77C9-0C59D3B602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D8D9DE9-AE5C-56F6-BBAB-1B3EEFA1F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35F54-58C0-45BF-A89F-FF0DD25C55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3E7AE03-B3C3-B5C2-05B7-BA2390493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8A34B44-0F4A-C6D8-45C8-18DA59307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D3B6-3E3A-44C6-B0E6-2FC3C967E4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798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64D22-ECF4-C33E-53E6-5D656ABAE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8265F57-BC74-0A8B-8720-BFE7F0583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35F54-58C0-45BF-A89F-FF0DD25C55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DDBAC0C-68B8-1AC3-64D3-7F4DD29CF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F0E0A07-A1F8-1BDB-4FB1-582E5A21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D3B6-3E3A-44C6-B0E6-2FC3C967E4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895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E4A4302-BCCF-E300-CC07-7BC8DB971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35F54-58C0-45BF-A89F-FF0DD25C55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849C9B4-7301-93A6-CDEC-39F0F4120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06C0B0-C374-9751-AA7D-0D5D20FB3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D3B6-3E3A-44C6-B0E6-2FC3C967E4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067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0FF258-4C79-7ADD-BB54-713FE600E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9BC7CB-1AAD-766D-8D70-780F13ED6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B33983-489A-5B0F-475C-BA3A0AA2F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A3BFFC-43B2-D331-D9F4-0CD44C0E1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35F54-58C0-45BF-A89F-FF0DD25C55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A0185E-56F7-B2FE-D038-EE94F3C5F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533FB7-F2A6-DA3D-4AE8-F15D5DB59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D3B6-3E3A-44C6-B0E6-2FC3C967E4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748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E9299C-EB23-27DC-3DFC-C28EFF3E4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B47F0D9-D182-E921-7628-31330D9A04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9B8044-5021-45AD-75DB-6B4833AD3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0ED15C-907A-42CB-3D57-7DB395DAE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35F54-58C0-45BF-A89F-FF0DD25C55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D42FE2-0A10-7054-D78E-3CCB6DFF2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56221F-A1D5-1C46-8E42-490CA48CF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D3B6-3E3A-44C6-B0E6-2FC3C967E4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362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9656E50-FB96-C525-1C07-76C0D6E4A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FF1E76-5CBB-2E3D-CB07-F80CC97E5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445352-3AA2-5F4D-617D-87E1071FA4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35F54-58C0-45BF-A89F-FF0DD25C55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0F7B02-8B7D-4C51-7BF8-B75BD084B6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6C8C0F-AA6F-453B-6C0C-68B1FE8EBF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6D3B6-3E3A-44C6-B0E6-2FC3C967E4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148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1250" name="Picture 2" descr="14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38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2024-03-10T15:20:27Z</dcterms:created>
  <dcterms:modified xsi:type="dcterms:W3CDTF">2024-03-10T15:20:27Z</dcterms:modified>
</cp:coreProperties>
</file>