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4753-6DD4-66E1-1950-20CC133BD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C6F43-833F-D0F8-1789-E700E3566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9F6A1-9633-ED72-69A3-CEF4806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6212-A560-015C-1E0A-3B8C730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3E798-42CB-7732-7261-9E4EA7BB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1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B583-50E6-2618-FE76-5955F6A0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840C8-A21A-C952-D659-A85583D1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40523-9BF5-AA1A-7DC7-37696BE7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361E0-0EBF-391D-0523-372841E7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79012-3511-81FC-A570-D796E11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CC73F9-4DB9-1C9D-D50F-6BB92CD1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3018F-EC9C-4804-8C55-DEDE2359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9E60B-DE7E-AE4E-32EF-AF386843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5178D-6630-41ED-E87A-8784178D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90B66-DEEF-6DEE-6891-5129706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EFD08-4542-E434-8E61-44A52C9E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CDAC2-3898-5BC9-EF85-8584D87B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61442-3659-D589-B2F3-221591D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BDD0-405A-4C5F-2EF9-0CE52844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76C46-592F-B6B1-3114-111432A4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5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0F09-D1C0-A37A-7290-254C7BF2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8C6F0-1240-5D9D-A366-A8CD3949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3BE2-1FBC-5F24-5BCF-D1400956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49910-4729-BE56-2497-FC96E001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E6418-C482-9501-A171-DAAA953D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8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94EA-FBBD-497C-F739-23E1CC6A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BB62B-176C-BE73-D012-FFAFEE19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BA8C9-52E8-27AE-9717-BA527CBF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FF9D8-8287-DECE-404B-43DEEF1B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F29DB-EA22-912A-DC06-B8AE7F1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D8F17-29E8-73BD-BD1A-B6532778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1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DCA1-7320-6241-33B5-798DAE81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D88A2-A6B2-BD54-706D-6E9DA561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6EDBB-7187-DF87-26FE-2B5D298A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46449B-6519-66D5-66A4-9027FE1D7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E72F4-477C-4231-75E9-9CAD9679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90D39-C73C-D6E0-C45A-2CE363D5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2272E-06F0-3142-2840-381F73A0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C2CBB-49A1-46FF-CC2A-060C1CB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A972-E438-777B-9494-647835D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7A7956-3312-97DF-C7A9-170D725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7FD2B-841B-B778-CEB3-A01C6B45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2BC8C8-6819-C7CF-C0ED-FA61052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A7963-D670-670A-DBF5-45B5D3C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0384E6-74EC-BD94-A326-456AD69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AF02D-93F9-1821-C7EA-941BD54F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B838-1D38-3BD9-F1A0-EE8CB1F7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4732-DE65-508A-B69B-75A2446F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25CF3-D7A2-0FAF-7D2D-80DA1560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6196A-C49E-3DFA-BBEE-CCC989F1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52330-7D29-88A8-AA28-01AD6DC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4D90E-FF2C-8AF4-9AD9-5B25BF65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5964-7A2C-AFF7-D768-2BFE4E77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D0EFF-C640-062F-A761-6946C9CE7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22192-5720-9D4F-E531-31BF7F06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3315A-396B-6FE8-0529-44DFA9C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F255C-0F16-E2A3-E723-560CA8CC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C571D-3926-28CB-91D7-18EBDCDB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B2D2E-1A78-D470-D9AC-79BFCCC0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A4D90-A7EC-072E-9EC7-326F0743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F9DD6-35B3-CADC-9F9B-1A7755E69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2148-9E83-4F39-90F3-584B1BB792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9115F-FF61-0C9A-9D16-559CD2558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C34D8-EDEB-87FC-6CD6-1F78C00E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3110-726F-43B8-9138-A5F153B6E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298" name="Picture 2" descr="1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2024-03-10T15:20:36Z</dcterms:created>
  <dcterms:modified xsi:type="dcterms:W3CDTF">2024-03-10T15:20:36Z</dcterms:modified>
</cp:coreProperties>
</file>