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51A67-54AB-D265-B0D5-9215AFF05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75E54-C723-88EA-EFBE-4361CEF5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A92A0-5B23-C8BA-E198-E8E0B846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C7299-60BE-23C0-7C11-FC40FBB1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B6C2C-740E-844C-3E2A-393AF7FC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7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85450-A042-2DDB-D86A-B6F66FFD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6E2E85-05B1-39C1-5D3E-9D05F2C6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2A3EF-2385-0E2A-702A-A27434AC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26EF5-1125-2A7C-2E1A-4FFF0C26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451F7-B0FC-D3D0-C7EF-9CBD74C3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8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7473A7-0D0D-ED99-6AF1-5E83C3801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A1C27-4375-647A-4ADA-C547DF7B5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BC6D7-DE5B-297C-E91C-7E548D1A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9C10F-A7C9-8B98-F7CA-FC90CF4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50802-6948-A1A1-3980-B54EED44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6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5553B-2598-693C-819A-762B10AF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D6725-8BD5-1772-501E-17DC342A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7E0D7-C7BB-4C2E-1223-962F9683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889ED-3A36-B6E9-03D4-E3355A0E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C9ABE-D5EC-343C-8C16-7C1F49E0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9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B7BA2-04F8-520E-10A0-4C0E2124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EB6DE-B956-4AE9-3D8C-C93974FF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BBB69-25D2-2162-0EFC-A0A5170C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05AF6-BCE0-EC2B-A15D-FBAC7D78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5C340-F624-958C-94F6-EA68234C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2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AD0DA-646B-B8F4-37E0-EC39119F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92D0D-4EE5-4B96-64C5-BB4558242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98F08E-E6A9-1E50-71FB-7A79834F0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0FB16-3B8C-F5D0-3F69-69784A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A2C7ED-5604-F0AD-0E78-F38A2B1F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0CF8D-D614-33AC-920C-5AC522F5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EB6E8-3B2A-40C1-790F-855F779A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06389-D466-A17F-CFFC-E9D8295C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2B1E4-3DD6-0B41-24AC-84D2378BB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9BE328-A7D6-DB85-356C-C73E458AE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CC1AA1-6299-8B8F-A36D-66BFB2014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F182EB-CF99-0FFE-73BF-90CBD135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F910AB-A444-ACF5-C6A4-E920EA58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F9C4A9-F928-5959-7D2F-33A7841D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1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FB19-1561-178D-E46B-B26AF713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D75312-7313-CCA1-71CC-3CB47A90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967A95-1BB8-1501-1BE1-F9A6CFDE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662F5F-5F22-B62E-F2DE-406D8056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0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499126-88FC-C0A7-730D-420A4DE3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6FB7A3-DD34-19AC-5642-C7A91D4D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57E105-21ED-EC63-7E6A-C2DE7B0D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7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47C50-5E4B-C136-16F7-48D8031E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825C9-EF97-B354-168F-5F7158C57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F2D95-9067-49D1-840F-E6485BC0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068DD-ADE3-A43C-05AE-FDC6EE8B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6A35E-572F-1BAE-14AD-8298100D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E0E0D-5AE6-633C-6070-0FBC2F6A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6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E11F6-8F11-41AB-CAB8-069F7890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0BFB67-7478-082A-2D8B-64E2EF7A0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7E43FA-501E-7C2C-6079-83E8D2867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2ECBB-084A-C7F0-E6E0-306ACDC4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362B30-92CF-553B-3B0E-CF229E2C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755B5-9C5F-0286-8F98-9F3CB921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9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5B2CB5-568C-99C3-4908-A71130F6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67294-F0C5-3BC0-86D9-6FC40F957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BFFEE-EB43-0728-D01D-FFBC0F97E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9D1F-055C-E245-C829-7B0864F99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9406D-D7F3-8778-7AB9-11246B974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7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 descr="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2024-03-10T04:37:49Z</dcterms:created>
  <dcterms:modified xsi:type="dcterms:W3CDTF">2024-03-10T04:37:49Z</dcterms:modified>
</cp:coreProperties>
</file>