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434E-CB35-096B-9828-B94401FC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2F29A5-5DBF-C0AE-A7D0-90D64EEEF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B6700-9042-0088-A3A6-08736C0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936E1-0F2D-6D45-4331-4716FBD0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FAA7E-3010-B8C2-846A-E97AB43B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7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97FC-495D-6BF7-5BD5-181E958E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7FC92-A2D9-C402-83A4-C4A91519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88946-F862-2147-7678-93369702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564CE-C0F9-6B8E-E454-206C881A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08879-B024-DB72-8B12-4186A151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34208-EB1F-CCB1-0EBD-A02E02E28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F5DBB-794B-5107-F32F-52C4C6AE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D6B57-DA7D-E9BF-7C47-0B33CF28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8E04-A1B6-4919-4BF2-E23A7C02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2A05D-D371-763E-8500-9B7C6F7D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2A7E1-4FBE-F802-46CB-24E0219F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FB6C0-13EE-A24B-46EB-4190B517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8715A-85B1-FB4B-1F11-6BE67799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F90F6-884C-F090-D0DB-B043934D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3DEF5-C900-A9C7-02DD-2FA03BF7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6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58CB4-3677-E7F1-CAB3-D21E1A16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2016F-1C64-6C73-89C0-90E54289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B246A-50B3-4C9C-438C-F0623C37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41278-055B-166A-E8FD-285D1526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9BEBE-CE33-B54C-3B7B-8FCA7477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0C1BE-EF01-72E6-6F17-78819330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253D8-6C30-D1D6-31AA-95D9A474E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E0DB7-3AB1-CE01-7E71-1F7E803F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15581-EFA8-E24D-7EAE-02CB9A0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550EC-9374-E88D-6B2A-3E1C2B5C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FAAC7-A65A-931C-C65A-C8904A08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4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F0141-8901-E707-511B-091F3F23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27E4A-A42C-EB37-712D-BC8755BD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4C2C5-1D27-9CBC-AE8D-B37142861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3CEB74-EBF2-E160-4633-B71BF4EA5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5AF264-2BFA-744C-07CF-CD90C09A6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A2CB28-9AFC-3401-3308-4C5BF9FD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6162D-1858-DB2A-8787-F8A4191A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0F5EA3-18AA-FCDD-AAC6-75482202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948EC-C1D3-4088-F13D-9D623013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B45580-9698-9986-3EFB-B95ADBBC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1C0AA0-6F0D-2666-C74D-3593CA92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67E9BE-3924-B648-E368-954A698C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4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5B12DC-08E8-E9B4-4CA9-061C6F77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6BAC8-F850-719C-47F8-AE98BE3B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2A3AA7-9280-6EBC-2C6C-D1BBF618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0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D0D95-427D-1A67-5936-1C6471CD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6E383-88C6-FD46-EC9D-C56C1E17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A9B07-9CF0-05ED-1B06-4102C76C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872F5-6336-7ACD-C02A-8A397536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32A12-B970-30C7-ABF7-6BC75DA3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8F64-5517-C2B3-0EDB-D926579C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1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B256-D445-A151-2CD6-C8972045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DADEB-9C32-7B8B-C31C-EAC2862E4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DE01-01C5-9FC0-44AD-C578030E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5838E-C923-B730-15F2-3A58BBEC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AA80-7FF9-E7EB-6EE0-E21794B0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6EEDA-FAB5-3401-4A23-F564A178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44EBB-D1BD-B6D6-EC10-EFCCD8D0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B96EA-4067-AE3C-C5C3-8F17FB4C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254CA-736C-6B95-CA4D-1552B65F9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5799-E46E-43AD-84E4-359111EE0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42A56-39B1-14B4-539D-FFCC31278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EDDCD-78C5-D670-9BD6-F470A5DDB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FF8D-512F-4800-A70A-9B0AD5F1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3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442" name="Picture 2" descr="1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2024-03-10T15:21:01Z</dcterms:created>
  <dcterms:modified xsi:type="dcterms:W3CDTF">2024-03-10T15:21:01Z</dcterms:modified>
</cp:coreProperties>
</file>