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0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D8F194-28A4-BA9C-247F-26A17A628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D30469-7115-338F-96FE-7A0F3BC5A4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1D3EB9-CBE5-A204-6F84-2ADA59C8A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2FF5-997C-4C1C-99F7-C12994F7AF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92EE80-1086-BD18-4E30-04DCEE6F9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57C4A4-DAAB-CC1F-8E35-E82608AA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963CD-5080-40E4-B75A-5591A58E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461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40343-73D2-2B7F-0DCF-C08FD5392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1CDB56-1369-416A-F234-4A80CF607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56FFEA-FF35-2584-C42D-7A625F888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2FF5-997C-4C1C-99F7-C12994F7AF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46184B-1390-E9D3-C4A3-0BB8E2377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514552-C18F-6D0F-80F9-7AD377435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963CD-5080-40E4-B75A-5591A58E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333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2E8896-3B58-57CA-751E-5FEB838EB5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945841-BB5E-9C8A-77A2-524A5096C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A57A4B-D1BD-04B1-E022-52D8C48F7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2FF5-997C-4C1C-99F7-C12994F7AF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369B22-3198-8B05-0ECF-2CD4B3C08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A3AF92-9468-9059-DF6A-382792AEC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963CD-5080-40E4-B75A-5591A58E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55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DBDC2F-0DB3-5237-6921-BED234621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9AFD30-39A2-16D5-3D4D-AF0BEF024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4D3A46-AF22-F217-8221-8E29657B1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2FF5-997C-4C1C-99F7-C12994F7AF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BBCE60-736C-5BF9-C309-5CCF5E219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3D6E8A-EC21-F633-9B7D-7CEAF8385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963CD-5080-40E4-B75A-5591A58E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715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C955BC-38D9-C3B0-9A2D-58C55E726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7BCBB5-2BDF-69E3-52D6-4437FC4ED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7CCD00-C95E-75E6-A62A-5D2353299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2FF5-997C-4C1C-99F7-C12994F7AF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A8AC18-ADD9-CEEA-BB1A-3C38A6C4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C06489-892B-855E-C757-FF517A4AA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963CD-5080-40E4-B75A-5591A58E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615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0AD9B5-437D-11E6-F0A3-2AE997233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0ED89C-3FD1-1749-8DB5-0CC2374537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F140A2-1CC0-AC78-6E86-0C9396458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B99FA0-4361-92A5-855E-8FEEA5C43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2FF5-997C-4C1C-99F7-C12994F7AF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B02D15-353D-D882-4896-B64F4B5AF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2D9A33-E131-353F-DAFF-B0452CE45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963CD-5080-40E4-B75A-5591A58E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090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693FF5-47CB-0C69-E334-97C3320EC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61BCC5-6290-FA1C-B525-B39255D24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0F126B-0C04-848A-EA35-9974184EF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549122-9429-19B2-9595-BFA08E23EF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F9FE1C-13DA-DDF2-ADC4-700E126EED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FBA034-96D0-999C-08C9-512BBB8D8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2FF5-997C-4C1C-99F7-C12994F7AF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4E4F1BA-09F7-B385-8A76-AB5ED8F13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F516D9-E9EF-0CD4-51A7-ABFCEE52E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963CD-5080-40E4-B75A-5591A58E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95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8757E8-712B-31B3-C5E2-C15EC6474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AD9524-1C27-755C-FC41-555B7DEB1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2FF5-997C-4C1C-99F7-C12994F7AF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1256524-6AD7-2DDE-FC39-831E2F6C6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E3F97A-8C23-25F8-C394-23474CCCC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963CD-5080-40E4-B75A-5591A58E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427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85CB7C-59BF-E2BA-A0E9-FF8270855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2FF5-997C-4C1C-99F7-C12994F7AF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11B368-1998-4235-FB73-3512CD64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A061EA-B6AB-ECC6-6086-2A1C80AEB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963CD-5080-40E4-B75A-5591A58E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374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3A45F7-4C57-039D-B18D-6ADF324B0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86A9E1-97CC-FA30-EF67-8C1346F35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5F6942-E007-F91B-C167-699122971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DF6692-136A-9027-CB64-CFF3DB847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2FF5-997C-4C1C-99F7-C12994F7AF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B98CC2-06C0-ECA2-5C6D-679E14D85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0B9C3A-66B6-4DB8-A4C3-892E5E458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963CD-5080-40E4-B75A-5591A58E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314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A677F-ABBD-39AB-10D7-AB0235758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9D30B9-8F90-9C9F-0E74-0F7CC6C57C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68FDC1-650B-322D-3955-16EBEED2A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2193CE-C0BF-4339-6503-619FB58F6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72FF5-997C-4C1C-99F7-C12994F7AF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B44B0E-57EB-7CBF-966F-83FC542C6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67BB62-5F60-7A5B-29F5-7302C44E0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963CD-5080-40E4-B75A-5591A58E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609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5B07E70-6739-EC8A-708A-66B38C226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B78AC3-DCFC-1079-4B8F-CB5D292AC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40D783-FE60-6809-B6F5-62C363A975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72FF5-997C-4C1C-99F7-C12994F7AF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5651F2-9E57-7F49-8CAA-EFBD39E7A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7036A3-F3F5-295F-6649-66A7FBF296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963CD-5080-40E4-B75A-5591A58E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010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1490" name="Picture 2" descr="14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0"/>
            <a:ext cx="9124950" cy="515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2024-03-10T15:21:05Z</dcterms:created>
  <dcterms:modified xsi:type="dcterms:W3CDTF">2024-03-10T15:21:05Z</dcterms:modified>
</cp:coreProperties>
</file>