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94CD-8D2E-CCAE-30ED-C1023BB52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E27C7-051C-5E5F-B8C6-FC87F6F0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E3FF6-7E7A-D607-933D-49AEE5E9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66CAA-0C69-E95A-2D14-392625A6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60BE2-5ADE-486C-F7A3-B61B4D60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FAE77-A469-78DE-FFD3-61DC33EF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D72BF-8757-6417-56A1-4BE84322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67BF5-D685-1BAA-5451-11151FF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63974-653E-35E2-FCDE-0BBA7577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6BAF1-BEAC-C347-EAAC-ED11F468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3015D-2FFC-18B5-7E61-6072FAEC4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AE5C1-E5E2-8A26-CA91-207DD600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74450-DB4E-AF0F-CE15-A01D392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91AD8-D4B5-A7F4-8179-08A8848D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DCC63-9466-72F8-D2FC-2EF389E4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53871-97EF-7272-8138-EBF6C32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EAAEB-06B9-3D6D-76E0-3FA0D7C7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37321-1805-7404-6069-8C2F2A3F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D77C9-7F92-ED21-5B2E-208EAE55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7AB81-38CC-1342-9C2E-053FD40D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4A8E1-6011-E526-0BFC-7022FC9B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EF1DF-97D9-ED61-C4CE-D7805B20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DD84C-F98D-E374-0C57-FED0B5A6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778E3-1FDE-1897-254F-98740CE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7D2C0-C858-68F2-FD2D-10BB6A9C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4252-6BFC-9E0C-9930-B72A3C79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37939-FA01-61DB-B3D8-9A3DC14F9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00880-CD3F-7251-05F0-0E5FC734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A24FD-526E-A2BC-062F-B1A936E8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CA766-319A-63B5-222D-03E44E4D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6C909-36D0-AAD3-9E34-4EB218F6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7AE22-F677-1A87-99F1-A53B05C1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C91F6-4A5C-FFB8-C54D-D994BE39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5F88B-276F-73B4-DE19-C19344ED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FCA8A-2D0F-599F-A311-61C23FC59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F31418-AE2E-E751-87B4-934608C41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C3EE5-B74F-26DD-0468-6CB90090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9A78CE-BA56-A4A0-0AF3-798DE048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EA2E3E-5965-3A51-AACB-3361B48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99F3B-9374-4659-2A21-0E5E853E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70E93-DEF7-9664-6F60-CA6FD05C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8FF8A-5E90-0FE0-2480-6DB81419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FE7D4-495C-BDD1-9963-523538A1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0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ED6041-4DAD-FD4F-5EEA-8E248D00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1E911D-3870-A778-9F36-8C73EA70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2BC1D-F913-16F0-6ADA-6C7E23C8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6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216F-4675-A6ED-3402-85611315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3AEC-1016-37E4-18DE-D1779E2C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9DC12-7EAA-E8AE-E16C-BB82B5FB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B7EB8-3378-1C2A-8C4C-6B407165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17643-3A99-4EB3-4964-07CD5FA8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1ACEC-B688-CAD2-3AF2-083791A5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4912-7112-1CFE-8E68-6E5D1B36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0B98D-07CC-DB4C-B502-C68F30D24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1C521-C381-7F14-4FDF-C98A0D774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6F5A3-121E-399C-1516-CDD8320E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D249F-58F4-B571-042D-6979CD05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E8A98-CF8F-2590-898A-53C5B4C4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25B85-D6FA-F89F-97CD-793B1C54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D98D1-8570-DF3F-E377-6F22B4BD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973F-9B78-EAAF-499F-4D35A82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FCA0-825B-42DC-8FC8-EBDC8F488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BE7EF-6026-69F0-6AC6-337C1D12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D9751-77F3-5384-AB9A-E642A7EC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2-2433-4DC6-B2E9-9F874F8EE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514" name="Picture 2" descr="1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2024-03-10T15:21:08Z</dcterms:created>
  <dcterms:modified xsi:type="dcterms:W3CDTF">2024-03-10T15:21:08Z</dcterms:modified>
</cp:coreProperties>
</file>