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0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B1036-3044-686A-60F5-E3D530DD1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9D5EAB-FCF2-9394-C74F-599B08DFA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3CD81C-6BC1-D563-46C9-7A732D65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B456-F7F9-4C5C-A112-F6D12A8910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521D6-3276-A4DA-DA68-4C29525B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F7A4A1-92BE-4606-3E0F-2396AE39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9D218-857E-43BE-A5CE-1D9A8D5E7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97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C6360-FEC2-0AF8-90C2-F2DF1330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342791-94C3-29A9-D7F6-EEC4C39DB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6E9129-D7A6-5129-BE83-FBB1A9052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B456-F7F9-4C5C-A112-F6D12A8910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FB6EF3-4861-1C18-6141-DA61454B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78FF9F-7B5B-84BF-1D4D-0DA6E11E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9D218-857E-43BE-A5CE-1D9A8D5E7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16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BF1F0A-7647-FD8F-63D0-C69DCE966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E78578-5861-66A0-9C33-1E4A6E4D3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D613D1-2502-68BB-4140-B7FE2297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B456-F7F9-4C5C-A112-F6D12A8910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FFB9C-8140-CA61-22FC-938EFD98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2C338-5428-B787-7141-47975364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9D218-857E-43BE-A5CE-1D9A8D5E7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73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8BBCE-D1BC-E930-33FC-3E72F25C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B5472D-C246-6C2C-0FB0-8AAAB2728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FC29D-D2AF-F10F-462F-E1B0F708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B456-F7F9-4C5C-A112-F6D12A8910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85DE0-9CBF-3B33-A02A-2086F572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B3BBF6-A91D-6D1F-FB4F-4BDDDFACA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9D218-857E-43BE-A5CE-1D9A8D5E7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8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180DD-DF24-0E3E-F0BB-337D3C91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023A4A-2AB4-AB64-614E-E8CC8168D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38EE57-AED1-7FFC-9AC4-A4BFF227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B456-F7F9-4C5C-A112-F6D12A8910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30395-390B-850E-C792-06E3CCD6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79993D-7C02-DBF0-EB77-2361C9DC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9D218-857E-43BE-A5CE-1D9A8D5E7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06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ADD23-CEE5-CEB9-2355-239109A6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31025-C3B3-9BEA-6480-E3162FC61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D21F83-076A-176C-2294-DC0B97C79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9EB1A-EC6E-D5B4-3CC0-B6831D422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B456-F7F9-4C5C-A112-F6D12A8910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F652C0-9812-40C7-0957-4B03AF6A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F3A30C-BD9B-7A42-0FB7-3AA6AD06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9D218-857E-43BE-A5CE-1D9A8D5E7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29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C30A5-0AB2-FCC1-83AD-E4608F0BE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C28F4A-AEB5-7473-9800-1FF43DDA0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E6D28C-EA63-2F6F-8502-8A6D2B8DB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803B0-3B5E-1AE0-A40F-9124345A1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3F6C66-0924-92C5-4139-BBC4DE144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1F61EB-0182-B789-A5A8-F3F63E27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B456-F7F9-4C5C-A112-F6D12A8910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C48863-D1F1-7125-F00B-5DBE6F43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A87C33-F903-DE20-69B7-5E012454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9D218-857E-43BE-A5CE-1D9A8D5E7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23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CE512-B8BE-FC3E-78F6-9D47E87C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CA21F7-E2EE-D5D0-A3D4-FD00F3B4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B456-F7F9-4C5C-A112-F6D12A8910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6EEFED-427A-5C63-D21B-991318A2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D1AB67-9E0D-2BE8-8ED5-D4911E91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9D218-857E-43BE-A5CE-1D9A8D5E7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46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756590-CF37-AC8E-892D-3EE7C3BE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B456-F7F9-4C5C-A112-F6D12A8910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C3161B-B017-2A07-79EF-C8706FD04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D331D1-9AD6-CE21-CE7B-341087D7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9D218-857E-43BE-A5CE-1D9A8D5E7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73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4469C-2E82-A1CE-34F0-EB67BFA1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55B641-96DE-84B0-2F45-147CAF7CB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A9B2B0-ABDB-621D-310B-EDAFABD0B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E38F79-7339-EED1-8AA2-CD7138CF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B456-F7F9-4C5C-A112-F6D12A8910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F79650-2002-AA03-8DBF-B5001EBC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6F65A7-A7C5-3C28-50F6-C87699A7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9D218-857E-43BE-A5CE-1D9A8D5E7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27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C6F11-68C5-BF6C-AB72-A92B32A34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21D371-662A-834B-3A9A-7DFE0730F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C03338-0A8D-7763-305D-BB5668AF6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AE291D-C872-A1DA-1E4E-1B7413AD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B456-F7F9-4C5C-A112-F6D12A8910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25C451-6C1C-B09F-E4CC-C462DB153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2D412-BBE6-FB17-67F6-50732B11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9D218-857E-43BE-A5CE-1D9A8D5E7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92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EC168E-84BC-D7DA-31C2-CDA4F815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330214-8A04-4585-8328-F6FF60B91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DF1C3-6D9D-777D-9238-42B3A7B8F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9B456-F7F9-4C5C-A112-F6D12A8910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EBFC0-A91B-9C71-E7FE-FCC03A865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E1813E-A8E2-E5FB-3706-D0C94128E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9D218-857E-43BE-A5CE-1D9A8D5E7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95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2514" name="Picture 2" descr="14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2024-03-10T15:21:13Z</dcterms:created>
  <dcterms:modified xsi:type="dcterms:W3CDTF">2024-03-10T15:21:13Z</dcterms:modified>
</cp:coreProperties>
</file>