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AB62F-EFE4-35B9-338E-2A3B9CF43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5FA7E-4F92-E750-0F40-3B17DD90F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E1EBF-CC6C-F5EF-AAAB-578B6974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C150-4898-43EB-9DAF-72149EB89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CF9CC-F3DA-C797-5C2E-EB5B6ABD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6C014-C76A-7D67-89F5-AF4A6D86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034-DC73-4BA9-94EB-E2D4C4183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9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B7378-2DBF-81C1-FFF7-D494D09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DEB82B-E389-4470-0C62-1CDB1A46A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5D862-C053-E77E-DFFA-2729FD4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C150-4898-43EB-9DAF-72149EB89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D2013-B487-7254-BD1C-72F2BA5D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58D25-785B-2BAD-3008-BEFD9FC6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034-DC73-4BA9-94EB-E2D4C4183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3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647D83-1CCE-474D-98EA-B074B9785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70174C-EBEF-AAC5-6D1B-D48BB3CD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4E6FD-754F-C937-C8B0-FD1A2514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C150-4898-43EB-9DAF-72149EB89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7B5BB-C84B-200E-F13E-323A1C78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D27D7-FB9A-AFD2-37FC-6809FE9C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034-DC73-4BA9-94EB-E2D4C4183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53958-ED71-20E1-AC01-54B44094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4B5DF-E6D6-F74C-C33C-98119FD0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A4207-40E5-DB44-3149-97C07862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C150-4898-43EB-9DAF-72149EB89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D5A2E-77ED-3A03-A286-FF184322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EE495-202F-2D63-3DED-68F4F776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034-DC73-4BA9-94EB-E2D4C4183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7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BE2C9-5D5E-4BE7-FB8D-CC927AAA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FB098-6F7C-E27C-FBEF-79216730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2E053-974A-F400-E2D9-7B48DAD7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C150-4898-43EB-9DAF-72149EB89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10247-C723-E9DC-5C61-64AD0CD1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5F7CF-2C80-C64E-4579-20691F20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034-DC73-4BA9-94EB-E2D4C4183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3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5C2FB-7E16-A2CB-19B6-AA7821C7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878ED-B10F-7B2D-F57E-9AA0460BE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5FCA6F-7038-0C22-1C62-C8C0D13F9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A8C6B-C99F-1FD4-D993-8D5C3EDA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C150-4898-43EB-9DAF-72149EB89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22786-58FE-D25A-3DBB-BB98017E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14AEE-A0CD-4C93-0222-9E82F8C1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034-DC73-4BA9-94EB-E2D4C4183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4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4DD9A-E6B1-CE96-CE61-4BDAFD3A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B4A85-5D0E-A5B9-33CA-B8871151A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203E7E-A599-628A-4381-9AAF7D5E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1D3425-3D8E-2B0F-6B2B-E8A8088AD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B40E4-75E2-F684-088F-629ABBE09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9DA2F6-A7DC-ED1A-3FAA-B31112C2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C150-4898-43EB-9DAF-72149EB89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DDFB42-F370-CF3A-8C3A-F8EC314C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779799-823C-121D-9491-DC6B4730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034-DC73-4BA9-94EB-E2D4C4183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1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3E4EB-4BD9-A51E-27E8-66CA4D89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2CD3B7-2D3E-C7CB-B459-6965CD80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C150-4898-43EB-9DAF-72149EB89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0FCDFB-5BB7-31D2-633A-B2308F34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83E6CD-CBDA-9A8F-FBC1-74B50CBF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034-DC73-4BA9-94EB-E2D4C4183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8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1BFCCD-A5D0-C73F-E304-4009C105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C150-4898-43EB-9DAF-72149EB89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167F96-EB00-1CF2-64E7-947D58CC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AF04E-24DF-7CB4-A98F-D5A1A933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034-DC73-4BA9-94EB-E2D4C4183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26FC0-F99A-C83C-0EB8-0DAEA3BB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88254-528E-5CB0-B76F-54B2A63B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051D76-2861-4C98-CD7D-183E14B20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2E957-8BA2-8D4E-4B06-45D2FE7B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C150-4898-43EB-9DAF-72149EB89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6DC11-16C4-7282-49A6-6FFC6AAD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B57DE-ED13-BB55-2D86-12BCABAF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034-DC73-4BA9-94EB-E2D4C4183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6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9DF3-2F8C-0299-6768-E9D4824C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8EA906-12A7-D679-14B8-DCD1F6945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1BAEFE-A616-58BA-126E-007225B9B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97DE1-AA5F-C61B-7B83-8F35B9F3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C150-4898-43EB-9DAF-72149EB89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968AD-BD7F-50B3-1C85-0E34280F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86DA3-1C42-88E2-76A2-2C478B4E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034-DC73-4BA9-94EB-E2D4C4183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3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7351C7-DA6D-FB58-68A6-D919BAB3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8E7541-9936-7734-E58F-D5DEDA970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30A28-4C84-4E1D-331B-DA12FF637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C150-4898-43EB-9DAF-72149EB89A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69D50-4845-283A-0C9D-A4D308A2B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5C8B7-9B0B-8939-D71B-4416FBAC3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66034-DC73-4BA9-94EB-E2D4C4183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62" name="Picture 2" descr="14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2024-03-10T15:21:17Z</dcterms:created>
  <dcterms:modified xsi:type="dcterms:W3CDTF">2024-03-10T15:21:17Z</dcterms:modified>
</cp:coreProperties>
</file>