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3ED6B-807D-EBD2-BB09-3F889B539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4C3445-6264-9860-583F-767FDA63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C9CC1-7897-539D-F17E-10044887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58E0-8657-465F-8B98-B8F8FEDA8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C9DA2-9131-4A7D-A703-FC5580D5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1B296-2474-F0F1-835F-25577849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1C80-2D1C-4C77-AFFD-D149E93F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B4B73-6992-84B8-118C-339D67FC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47B8D-3524-22A0-88F8-E26AA7EE7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BD797-1B4E-EB24-C05C-DD458E05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58E0-8657-465F-8B98-B8F8FEDA8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951F7-30E0-D830-A6E0-DDD83B33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56EC6-DD50-FA49-F0F2-619D2061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1C80-2D1C-4C77-AFFD-D149E93F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6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B22923-C696-930D-7216-EBBABAC21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0B072B-F8AB-6415-1A7A-6DF342860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50459-2AA9-A1E2-3413-556F833D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58E0-8657-465F-8B98-B8F8FEDA8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80D24-2098-775D-0A91-9F2DAF24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DD566-242F-F6BB-DEF6-DDBCA27C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1C80-2D1C-4C77-AFFD-D149E93F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4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10090-F30B-1093-CF6D-8F7AD785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4B594-1224-7706-F506-5548F182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98D89-DF7F-5948-E687-3DA7EB2E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58E0-8657-465F-8B98-B8F8FEDA8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DCB75-7FA5-ED9F-0A48-F97210A9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A3357-EEF7-0141-EDB4-EB84D237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1C80-2D1C-4C77-AFFD-D149E93F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9B3E5-6684-7AF2-1CFD-F9C289E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4C9E3-2D94-9BCA-1BDC-FA1ED0A33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AC4E5-EAE6-76C2-46AC-93E1878A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58E0-8657-465F-8B98-B8F8FEDA8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11C4F-697B-5D0B-FDA3-4D4A8672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54D0E-DC52-B04A-90F6-B69DDFB0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1C80-2D1C-4C77-AFFD-D149E93F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8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4B20B-8537-C942-AF98-F4385EAC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87E7A-BFF3-745C-86BF-BB54199BA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EEB67-8ABE-7865-4E11-F4455E66C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1CF67-64C5-CE2E-ABA9-492CACE8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58E0-8657-465F-8B98-B8F8FEDA8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845AD-4A64-7955-90A5-8B6FB98C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32B51-CA71-9D74-23AC-BD617A29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1C80-2D1C-4C77-AFFD-D149E93F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5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F3B9-73CE-6DBF-DBBA-3463F427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2A7EE-05E2-9D15-291F-2A6E53D43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A98C39-2479-5295-D59E-6569FC86B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CBEC8E-1480-DF55-9E8C-1ACE909B4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425252-AE9B-118C-5139-5FF750211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FF64F7-71D3-BFFE-ABEF-FD43F453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58E0-8657-465F-8B98-B8F8FEDA8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4FF381-3E79-F890-99A1-11ACE8DB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95673-DD59-1183-F2CB-6F5FE73D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1C80-2D1C-4C77-AFFD-D149E93F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3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590B3-713B-8C71-3E02-7E1D3205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837C69-1B1B-3E73-4599-C87FF45A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58E0-8657-465F-8B98-B8F8FEDA8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881E5B-4D96-DA23-B384-759C9045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97EFEE-0445-3EE7-5B38-A903D3BD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1C80-2D1C-4C77-AFFD-D149E93F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0C8E1A-E388-376C-0AE0-292AA109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58E0-8657-465F-8B98-B8F8FEDA8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4AF23-CF79-D0E9-EFFA-2C86A0A7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9DE93A-3808-4199-A2A9-C4BD3C56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1C80-2D1C-4C77-AFFD-D149E93F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2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7372D-C751-DF3A-EB89-2C8873C0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280F6-7F3A-0449-D597-5CB3C8E8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FE9A43-E5BB-3E3D-3A32-B3D853A1F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88BE4-6B59-892A-C2EA-F3D0CBFC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58E0-8657-465F-8B98-B8F8FEDA8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D959E-D967-EC74-86EE-CCD6A2AB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AD7CC-F388-C98F-3910-1D38CBE6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1C80-2D1C-4C77-AFFD-D149E93F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93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AB13B-914E-2843-1341-52B073D4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5B2383-EB9A-FA76-CAF8-97842D36E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9B9CA-6431-06C2-1888-0465D1E14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3CDEA-C63B-7AA3-A321-ED047D3D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58E0-8657-465F-8B98-B8F8FEDA8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6A8A81-FA06-F330-7AE2-32B86F48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59F19-F0C4-4324-850D-F28472E1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1C80-2D1C-4C77-AFFD-D149E93F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0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ED075-D237-848B-9C8A-715B04A0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B0FC2-8EF8-91CF-2D43-4C3A5DD6F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85C9D-46F4-BFB8-F4C1-E9CAE4B7D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458E0-8657-465F-8B98-B8F8FEDA8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11433-4EB2-B340-04B6-6F9288142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6CB04-11DB-101A-9D6A-4B957AB26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C1C80-2D1C-4C77-AFFD-D149E93F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7634" name="Picture 2" descr="14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2024-03-10T15:21:29Z</dcterms:created>
  <dcterms:modified xsi:type="dcterms:W3CDTF">2024-03-10T15:21:29Z</dcterms:modified>
</cp:coreProperties>
</file>