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11058-AF6B-89DE-81F7-1E6BED0A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EE800-3D46-919C-A11C-38CBF2D5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2B5CA-54EC-0100-2916-49B14EDF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BE5A9-74F1-B48A-DA83-1C5EC5AD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C9B21-5231-328B-B8BD-7718FEFB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D6090-6D45-903B-D4D7-32E47978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C9B47-FFF1-87D2-003D-807269681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1D695-C585-FF7B-F63B-43DE1BA3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95718-F3D1-AAFC-CDFA-1CE93742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9674D-8618-5919-9DCD-78A12462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6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F561BD-4E4A-E639-4085-8A46E9A64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8D306-18A7-39E4-79B2-C1E6318C6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29143-437D-3707-394B-C1265456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B06DA-85CF-583F-7730-3A45AB2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27904-2A06-BFCF-34D0-B9FCBBA8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7485-C2BD-772C-C7D9-E160EC7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C9CF4-9C86-0393-4499-616ED8CE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A77F7-32B1-10D9-0B65-A34C979B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DC7D4-9E0E-B81B-B5A0-600B1CFB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62B83-B01A-76F8-D5A2-D9058061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E17B-C68C-9B95-D90D-50F3B088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A7AC1-98FA-D174-4581-CDD9368A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F80B9-9DEF-805C-D5F2-49D5033C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ACAA1-4DEE-BE5C-D41D-D159F4A4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7908A-9972-447D-B5F2-F05AE51A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79ECB-5BB6-94CD-6B5D-0F164D62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C8B70-147A-A1BD-CAED-59DCFDB0B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F8CFD-4006-A99D-CA88-1B04BC35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9A0C8-0D20-5602-787C-F23FFD50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7C7A5-51F9-A0EF-9711-E119D664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FA7EF-8509-F1B6-7AEC-BA727F06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6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3601-28F6-2473-0A89-AAEAE8F5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5940D-B9FC-E200-1EB8-A25593F5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35340-F813-3815-94A4-1A3D0E7C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DBAFE-BE10-CA84-EF11-7511F122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0DCD3-22EB-E112-3619-C17BCC2E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80A5BD-67B8-DA31-C887-15A8BA54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E3D46E-7E46-E795-4D36-2D40E0F9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5F52D8-232C-1100-A93F-9EDD030E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3C78A-6CF3-1EFE-565F-7CB0DBD1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00616-F805-7FB5-15CB-316E080B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EE5DF-1EA9-11A6-E3F6-DBACA176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45398-DFF2-5611-8D1E-0761A48A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1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59B626-3A6B-3C1A-BCCD-D39488D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BC6FA-6C4F-28AE-C59A-7FDC96E1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7A3E2-8EC9-0BFF-0F5C-5B2E756E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EDDE-92DA-0B02-E14F-D9A64E14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DB0D1-6D46-DBFB-9F7B-A98962B3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90312-C641-F15B-DC25-A8ECCC104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93CB5-15E8-DD8D-DEF1-5FCAD0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85B68-1283-DA21-B835-D7AC16F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9D2F7-9829-DD26-B00E-887405A5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4493-2352-15FD-DB5D-9FF9CC6B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B53AF2-1BBE-50D7-068F-8A4C05B46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92722-427D-A079-D325-3196703F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090D6-22EB-5671-0AA5-C2630EE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830DB-A988-F223-7BAB-2FFC426E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99312-2ED6-D0D5-9555-859B9681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6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69BBA5-5E0A-58D2-AB78-239DA537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25D2D-BF20-3390-A554-F8EF47C3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883C0-5190-1309-FD82-430DF55E0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C3C-30F4-4016-B900-8C852BEBD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EF50F-CFC5-9B80-14E7-170DD092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5A558-FFE0-90A6-FFC1-E672B271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85D0-F506-419E-B3FE-CDCD387DF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1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682" name="Picture 2" descr="1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2024-03-10T15:21:38Z</dcterms:created>
  <dcterms:modified xsi:type="dcterms:W3CDTF">2024-03-10T15:21:38Z</dcterms:modified>
</cp:coreProperties>
</file>