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197CA-B743-6EB4-B000-45C84EC21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F756A9-AE02-40D0-890F-5E3B7C508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419DD3-4944-570A-FD4C-6D826121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180-9D39-4C06-8CFA-A9FA41DAD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B18CDE-80D0-3A37-2793-BAAEDB18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6C1DC-D9C3-6083-8DD8-89E44A73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3444-5298-410F-A8D1-1C1C3E779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34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A98A1-885E-678D-3964-DAFD9838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F6AA38-7383-2099-5547-87ED1CECE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3A39B-4ADF-0F7F-4E30-D613C7F2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180-9D39-4C06-8CFA-A9FA41DAD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036003-7F2D-1CDA-B9EE-65093A87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B306B-3C36-321D-42EA-C097DBDA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3444-5298-410F-A8D1-1C1C3E779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93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115421-3555-CCBF-FD00-C0D772476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45D0B5-D0DF-54EE-AB78-10CFF85E0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44D1F-DE86-1906-96AC-4E493739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180-9D39-4C06-8CFA-A9FA41DAD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8EC35-00F7-7BBA-E19C-9FFCE908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6193C-4806-C591-E0EA-6D7537B8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3444-5298-410F-A8D1-1C1C3E779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52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E7686-4591-D460-F658-264D26F3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72E4DD-871F-B3F2-2AB8-6342EE48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8F00F-D036-4ECB-C33C-519518A1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180-9D39-4C06-8CFA-A9FA41DAD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60DBA-4B3C-86D3-B2BC-99A80582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9FE19-F45E-9550-16FB-1D559FFC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3444-5298-410F-A8D1-1C1C3E779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28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ECA9C-9BDF-5011-A57A-1608342E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A3ECF6-1D79-4CB3-A67C-D7A738606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9DCFE6-148B-F993-B702-263538A6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180-9D39-4C06-8CFA-A9FA41DAD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79EBB3-B938-FFBF-872D-7027E930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35ECF-7238-44C5-D8E2-108652DB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3444-5298-410F-A8D1-1C1C3E779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9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3B740-E7C4-55C0-75E1-B06DB860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B4402-BEEA-2BFD-00AB-17359D849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FE1364-9068-83D0-41EA-0744997C0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BA48D7-F243-A49F-AC44-F8EDD06D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180-9D39-4C06-8CFA-A9FA41DAD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2D942-7756-914D-5D48-77DE4105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BA951-345A-F8F2-8E7A-824621B0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3444-5298-410F-A8D1-1C1C3E779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26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74F0A-2ABE-B241-56D5-50019885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5C65BD-90B0-7428-E19F-4784A7FF5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AADB4F-A057-F6AB-A6A4-76D88623B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657654-F33A-BFA7-40CF-27CEA88E9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A30EC1-F014-3733-082A-64A2F4C1B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F2E6BF-F8EC-9CCA-2157-C53D7A30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180-9D39-4C06-8CFA-A9FA41DAD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1390D8-D9B7-EAAA-01B0-59A8F980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417615-AD3E-96FD-0C99-4390DB45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3444-5298-410F-A8D1-1C1C3E779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18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0D8C3-07FF-EF1D-9FDE-0E7D4847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6D66FA-62DF-899A-C9A7-75CF7BDE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180-9D39-4C06-8CFA-A9FA41DAD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B3E964-6960-6A32-91AE-1B85B28E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B06D82-D246-7D64-D2A0-24CF0004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3444-5298-410F-A8D1-1C1C3E779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79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61A8A2-CE14-B67F-2700-9CEC32A4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180-9D39-4C06-8CFA-A9FA41DAD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3A26E2-648A-1C16-06DE-CEED8B4A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232968-A77E-C625-70A3-822B2792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3444-5298-410F-A8D1-1C1C3E779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2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6B4A0-29F8-16DD-8C1C-3CFC7952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934A7-30C7-EC73-C3FD-78C5F3E19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90CDCA-328F-025C-096F-2ACA5395F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C3878D-914C-EE96-9762-87C8AAD4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180-9D39-4C06-8CFA-A9FA41DAD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939C2-2532-CBAC-2FF5-ADFF40B3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D287A5-DD44-47A4-FC28-474568A0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3444-5298-410F-A8D1-1C1C3E779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3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5A0D1-C43C-A720-856B-F3B4AD3D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6130DE-F4AF-6C9E-D59F-F53021938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8661C4-7C0E-080B-3487-C1DF3AFB2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F001E4-412B-08DC-4D07-6C991010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180-9D39-4C06-8CFA-A9FA41DAD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D10612-76C2-1BBC-47ED-84E6A65C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43E147-0B4E-7AF4-6AED-5D193197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3444-5298-410F-A8D1-1C1C3E779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52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C41536-24B8-2787-DB00-8CC41F48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E1A54A-C51C-0FA0-5F7C-E3ADFC243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0C892-CCCC-0DB7-E91D-9AD8DD066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DD180-9D39-4C06-8CFA-A9FA41DADE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7D80E-3D38-1366-E763-2EC6FAE76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D3188-F91B-8713-BFDE-8CCC08823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63444-5298-410F-A8D1-1C1C3E779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11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3778" name="Picture 2" descr="14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2024-03-10T15:21:59Z</dcterms:created>
  <dcterms:modified xsi:type="dcterms:W3CDTF">2024-03-10T15:21:59Z</dcterms:modified>
</cp:coreProperties>
</file>