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1837-8C4E-A2D8-6951-8734B14AC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DCEC4B-28E0-536A-6CFF-AE11C41BB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F5A68-4742-B3A5-3577-EC88E561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EA2-119D-4BC0-B374-2C44E1C9D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C3050-1D1A-30CA-6FBB-D7FECAF3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016A0-3BB7-BC08-3E61-E6C13ACA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0C3-45B7-4DAC-B7FC-04189875B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3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517D7-BF84-78F3-E234-CCF0A6BF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6A97A-EA06-6A9A-0751-C778F520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8C874-9413-9DF3-763A-1FBBCCD7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EA2-119D-4BC0-B374-2C44E1C9D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B2CCD-C44E-D6F5-3FD0-F179E27E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7C7F7-2149-2E2B-D0DD-AB1DBE90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0C3-45B7-4DAC-B7FC-04189875B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C96FF9-E52E-17ED-136C-A29D98CA8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ADA17-B7B0-CE62-C4D4-2CF5F88D3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7FF32-91BA-3B38-E001-0CA7D0A6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EA2-119D-4BC0-B374-2C44E1C9D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2DA69-7E54-2E55-368A-D026F462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42942-EDCF-71FC-6E88-84E416EB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0C3-45B7-4DAC-B7FC-04189875B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2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E7C25-511F-221D-4FB7-54DDD240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09438-83B0-C676-C217-6EF0C82A4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732E4-0C0F-6822-5E45-B5520E04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EA2-119D-4BC0-B374-2C44E1C9D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8922C-6FAC-09A3-5AB5-5DDC3F5C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0F1D9-F3BC-04BD-2A81-C7A54F80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0C3-45B7-4DAC-B7FC-04189875B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80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DE062-FAC0-78C2-CF87-065396CA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58F67B-802D-8D7A-A9E8-2C53446C3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9BEE4-40CF-1CE5-3CCD-42698600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EA2-119D-4BC0-B374-2C44E1C9D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7694E-07E0-A2B6-8A55-129805F7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78376-E330-15E2-1165-01EFB839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0C3-45B7-4DAC-B7FC-04189875B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21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43A60-A583-A520-8BF7-74920127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D066C-7212-5C62-3CDA-A10921D80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15CEAA-901F-8EAA-D68E-7EE6874EA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3FCB1-6B4D-A2EA-CC61-7A35878B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EA2-119D-4BC0-B374-2C44E1C9D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FA155-D61F-F7D8-1B17-307008D0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EC40BC-6480-9773-E781-8DC319AA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0C3-45B7-4DAC-B7FC-04189875B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3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FE1E4-4CC7-CD98-89F2-C1C1B753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80A4F-E892-5B78-0FF0-85A9926F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544960-4E09-5EA9-BC81-9E76681ED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74543-02DE-397A-588E-CED6D3EFD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5852FF-5120-940B-AAB4-095499706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461B16-BB95-0713-D50E-AFF5C3ED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EA2-119D-4BC0-B374-2C44E1C9D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088BD1-3712-271B-359C-5CA063C1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58E962-E696-2CB1-69C6-0CBE0473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0C3-45B7-4DAC-B7FC-04189875B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4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6BA67-B8EC-BAB0-D91B-14E7E82D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E1687E-3552-4BB6-37B5-49F8CBDD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EA2-119D-4BC0-B374-2C44E1C9D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337407-1519-B9D3-B9AF-E37DB792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07C88E-9E21-4E13-8A2F-B919F460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0C3-45B7-4DAC-B7FC-04189875B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859DBB-F8DB-C475-2BAA-832DBCD5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EA2-119D-4BC0-B374-2C44E1C9D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872FB6-2C98-64D2-43B5-E4FB34A7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4E5BD4-34C7-10F5-2E73-B4F2B4BE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0C3-45B7-4DAC-B7FC-04189875B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87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511E9-E9B9-F100-AB62-A39AFE3B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1A922-5480-2ADE-E3A1-4AA118B88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EB120-5A0F-1C4A-BF9B-87FFA0A4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BE2EE9-B607-98EE-63E1-40B5123E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EA2-119D-4BC0-B374-2C44E1C9D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F6388-E2D0-4D23-AE3E-73228997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99E79-AD7D-87A9-3D07-6317F961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0C3-45B7-4DAC-B7FC-04189875B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22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0C5B0-8027-9183-DDEF-1677218D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21C600-E08F-C4F0-8877-78931AB5B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2739E-BB26-DD43-58F2-976047EB2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66CE1-A1EE-0E9C-DDC1-803ED498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EA2-119D-4BC0-B374-2C44E1C9D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A0341-6222-4EF6-EE85-CD85B02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5C25C-4540-99FD-2F45-D67BC72B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0C3-45B7-4DAC-B7FC-04189875B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3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734CC0-EF81-EE0F-6953-FE86A6D1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06404-9C6B-A10C-FB7C-219ADA554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BD787-E908-8090-1DAF-E80682B33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EA2-119D-4BC0-B374-2C44E1C9D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8BF54-057F-1AD0-7A67-0372F310E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39ED5-4B49-D18E-C3E1-A9365C8BC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B0C3-45B7-4DAC-B7FC-04189875B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5826" name="Picture 2" descr="1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2024-03-10T15:22:03Z</dcterms:created>
  <dcterms:modified xsi:type="dcterms:W3CDTF">2024-03-10T15:22:03Z</dcterms:modified>
</cp:coreProperties>
</file>