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5659-D142-B9C5-D58D-ED273342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AA5D3-C5A2-2F77-9A1D-F504B4FE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AF761-DCE7-18FD-34A9-2258B10D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34CE5-31B4-6779-E44A-2ABD9B56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A398E-4C61-B91A-30DC-9C00AEC0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7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3707A-74B0-9836-EA5C-17485F0C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14D434-7DC3-5393-3648-764CFB32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5476C-85A6-5D5D-D6D2-6712C96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C12B-07A0-A65A-A408-EC27AD4D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CA301-B203-1A73-C931-4FE10CB4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2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F5A826-CA17-2461-BDA1-B68897F2D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1481C9-B7F9-1DF1-E1B3-2BAD286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AFF95-5DBC-D494-BC56-CA5F61E7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B4C94-172C-EAC9-15FA-7707E70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C289-4409-4B55-E900-1B0229CF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8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C3BF5-5C3D-3E9F-CDE3-38C25D42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73EC9-0175-CD7D-DD84-E7F4D245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0CE61-C7D5-45A0-7979-A3EAC92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FF954-8E3C-3946-68F1-C1E5D547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CADF6-698B-790B-9ED7-91C0632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B407-21ED-ABD7-FF2B-D3C96188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23142-75DB-F171-E6D6-7289EA97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EA7BD-678A-2272-535A-104C260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C07BD-F92D-D11D-4001-954D87B4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940C-2592-7352-1294-BBF2E1B3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953B-7806-98C0-A576-689167F2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3472F-EA8E-8182-1303-4C524F98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A9F80-F61A-C59D-5729-505B85F5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FB57F-CF0F-5529-7FA4-2C77C96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512A1-519A-B9EC-29B7-7B7C547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0100B-3B2D-7E19-3886-09779260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1494-7E03-A3A8-552F-91DB8429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DE522-BCA3-E408-B841-59EA0104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102F5-48CB-4FBF-7D12-DF63DD38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D76DB-BA9E-163C-1BA2-878887054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D6CFE-BD36-7E58-A696-47E6BA331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6A1F1-C4B1-1045-B74D-9610F923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E674BB-4581-5224-2A45-140335EE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B5E0C-3B19-76A4-5F72-50668DDB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357C-B6FF-DFF7-7DC0-057ACE4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56BCC-1FB5-3CD4-73DC-85B70CC8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7793B-FF1A-8FD0-D3DC-29767FB1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A7B5F-50DF-B6A2-2B9A-1E63FD07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3772-CBD6-523A-195B-F5EC7225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69FFF6-0511-5D4F-2E67-9DA8AE6B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ED22D-CFDC-15FB-702C-1DE6F8A9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FFA-39D7-A6B9-F1F9-33B7B792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64293-6E69-EF38-0503-08124574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06E43-454C-2B7F-4335-FDF88D05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374F5-6171-FAAC-5772-5B273E24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EA66B-52CD-5214-968B-03DCF79C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E798-AFF5-E5AC-817D-D4555D03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108E-EBB8-7F64-2751-87FCB0BA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A4077-BD38-9324-E301-4606B40D3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6ED45-DA6F-AEF4-D8BB-9B3D4105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0CA3-8870-FC99-8C8F-A67D841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22508-0158-7B46-451A-3432F564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57F2-687F-F2A8-1407-05AB700A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A2E498-DB62-3341-D8ED-17904D15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F06EF-6580-B491-7481-D8A6301D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F014D-6DE4-1287-AB93-18AE05657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27FE-A25D-42E5-9983-6993E68320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C2BF-F465-9D12-8739-40561744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2D433-65C5-120A-9497-6B789FC88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C73E-0EEF-406B-A1BC-F52DD3F55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826" name="Picture 2" descr="1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2024-03-10T15:22:07Z</dcterms:created>
  <dcterms:modified xsi:type="dcterms:W3CDTF">2024-03-10T15:22:07Z</dcterms:modified>
</cp:coreProperties>
</file>