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DA5B-4457-3362-5501-A219104A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95B1D7-184C-DFDA-E1BE-EE83D285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FD3A3-25EE-1301-1D30-88406322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B2AF9-1FD7-D0D7-961D-2D696353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CC314-E776-FAA9-C285-EE6E4D43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B192-3D2C-1204-24B0-FC5F6BA5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C9547-595D-BBD6-246D-F525E23B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471B5-ED76-B38C-906F-1035D773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9A0D2-FD7F-D01E-EDEA-0793003E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3CE1C-21BA-A3EC-9D12-0F96C2FE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AF30FC-38CF-B93F-4458-B83FA946B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FA140-700D-7A41-76D9-40AAFC6C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46032-FE71-F712-015C-62BD01B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A3458-BA7A-3EE6-9426-27F5D345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AB1E9-77AD-A6FD-76FE-7F481431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08771-D0D4-3799-D470-F627CDE0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004D-AF8A-FF82-907C-FE587CA7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57FA-CF20-3D53-17FA-0428F8FF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03595-3B44-4E58-DED2-1A38B442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36784-8A5C-5D41-55AF-C95A7927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9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961DC-2DA9-969E-4CCD-52A39756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151A7-E141-35DA-CBE7-D57DFFD1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660BF-917A-5080-DA8B-154BEFE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C2CD7-8C72-4996-A57E-8126720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3BBF0-FAC0-CFEA-476A-F043C45A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4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A19C6-72BC-6FB8-8ED0-00B4BAB3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285D7-9A1E-2FC8-19FF-963B706BC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8F483-3800-1944-2C71-6B060F94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94733-C569-705E-E243-8D045D8D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5DEAF-4FDC-04AA-B968-7A40ED6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1AD00-6EE3-A01A-BCA9-F2C101BE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2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DCA15-A0BC-2CAB-0EC1-6C02231F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37982-F3B5-E46D-C001-A151B26A5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41973-5AE7-B763-43CA-7665A39D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C56F6-C68D-1EFB-74BD-57275C8A7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64E0C1-314E-ABB4-87D5-A4A2C8474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4A89EC-833E-CDCF-6409-D5BD971F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BCC51-6F7A-11DC-2712-3122F9AE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5969D9-F001-98B5-0E1F-5C119782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7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A274-BBBC-0033-BAF5-B0BF1383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D63AC1-2F85-F8A2-1998-21430B11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4B01B2-52F1-3084-1823-7C5BA0FB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37F5E-2CDD-8798-8370-BF30738C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9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EDA4F8-4FCB-50A8-9C8F-84E1BD26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A66B04-CD25-99FD-745F-5EFE41BF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D43BC-F9B9-5AD2-83B9-AA57015C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24BF3-5349-FC90-90ED-2C0274AD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9367C-805E-BF96-13F7-06B3FB90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3386A-3212-5D11-6B81-2C32DDB3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2E984-E295-7117-31A6-0CAE67DB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5CC7F-33DD-6E78-F76A-3D680712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25E44-1E9C-B864-E015-44AE9359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1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8BB24-AFD9-0EFF-3E79-9C49269A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A1A4B9-BE21-1694-CD82-88AC16681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D5458-4CA8-27E6-FD1B-FAADEA450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952CC-533B-447D-CD42-EFDE93BF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55B32-4F98-02D4-3720-147278B9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88DD9-E1AC-5A0C-1640-72EB11E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1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ADF2A-0DF2-BC03-10C6-28D7FDC4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4FCA54-4AE5-9207-246E-B63D0DAE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8104F-58F5-D65F-7B78-5D0454329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07F4-3D78-4C3C-919F-4CC0CAA98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E3E5A-DF84-7D0E-DB06-66A587BE9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ADE6B-11D3-2B19-870E-1D419AA3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3159-02FF-4B98-91ED-A95E26592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8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7874" name="Picture 2" descr="1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2024-03-10T15:22:11Z</dcterms:created>
  <dcterms:modified xsi:type="dcterms:W3CDTF">2024-03-10T15:22:11Z</dcterms:modified>
</cp:coreProperties>
</file>