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25AA-78A9-38ED-280C-5FBBB727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F3472-B571-4969-AEF0-7E1857CA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31FBB-D51B-24A8-8A6A-B71045A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F8D5F-1E89-30DC-F088-14B3E949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B3896-9BBF-F2EA-9D02-1B48693A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B4B2C-89C1-5A43-31CC-DE73FE44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190C5-B461-3A02-1E8F-72D3A2B8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0AB19-158D-2331-A477-52378AB7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8515-FC1E-FC54-C24D-0C84975D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D17A8-EDB8-E635-6A61-1CCE7F5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9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18F9D4-64C7-F548-73F4-311E7C260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61D77-4963-F1FE-4842-885C2BA09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AED9F-8CE0-6325-F178-4EBDC1FD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3635B-2CA2-E15D-567E-9553B401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8FB9-B7BC-963B-0A7C-D6935BBA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8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02A9-A1BE-704B-8B27-0FBAEE06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590BD-A64E-0E87-DC7C-D3D0609D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795F9-38B5-EC0D-8DD4-0BBE0AA4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C7966-9DA7-8CA2-3751-8A63F20D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6B04B-8DC9-6F5C-8592-A9E08557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35148-127C-E24C-495E-42DB01A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7CA13-853D-ED25-060A-D48E9E3A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C0ADA-815A-31CA-9CAB-A931377A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3865B-B08D-8078-CDE9-BD4311A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599D4-7BF5-324A-6E85-0C9F9FEF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3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DA708-4068-9511-4929-685C18C4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8917B-9540-2DC0-8D2B-3CF0FA40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9BE18-279A-1BE3-E7DD-8E4C1B34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3CF78-C0D3-5833-BBAD-535E6546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2B819-9E54-0D08-11BA-AA22F74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925BB-6494-D25A-EDE0-4008A28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4D52-BCE6-064E-D11F-0C4F85DF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F9EC8-D36F-D586-9778-F260F176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27C72-4EE5-07F3-AD4F-CCB1F8B5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98941-CF66-14C1-554C-08CBE3A7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84F4B8-B1C7-CDFF-1199-DE60A44A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3B5DE1-43A7-06AF-8F48-563C1083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8AA31-0FEB-31FC-BDFF-660B8E0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1BF85-18E8-2199-0F38-2B291EE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4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D2F2F-6C77-669B-ADBA-25445347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A9BAE-5A41-6790-CCFB-F00CF1A8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0856C-26F9-594B-5736-AB01CB9A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C00E4-7943-2456-270D-4F0B56F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8C50B-0C3B-421D-2A0B-BB400B6C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E103E-7B1A-56ED-0592-E7690048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099B4-A4DD-D4AE-9653-D5C3442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196A-BD4B-AF99-1D13-358F062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47BAF-AA15-8601-E53C-417272C0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D4AA7-F1F5-25E7-7E89-F7E6108C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C8A3D-45FD-0D6B-B354-7E8335FB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2927F-1A2A-EFB8-5A00-D47345C2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08E9C-FA1E-4E04-1C0A-92E32DC6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CF8CA-4117-B00D-8710-415A0F3F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8A0F6-F2CC-049B-2AFB-758176011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490BA-2D43-DEFC-3C4B-6EC7FDAB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949C3-552C-0F4E-4762-DCF766E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682C5-90F3-6791-C16B-B1ECBD2D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12F7E-8DA9-D7D8-CE84-C6881631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610A9-D844-93A4-0C38-C95AEB60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75122-A0F7-60EB-A311-B6107771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34A9F-B196-38DA-A794-C0C7E9DE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D620-C528-4A3A-BA49-40B12A8B4A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0FD7A-1FFF-0AB7-1357-AC93ECA2F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98BDD-20D0-F1B4-9AA2-CC1CACD76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8441-4333-4267-B295-8BB494AA7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874" name="Picture 2" descr="1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2024-03-10T15:22:15Z</dcterms:created>
  <dcterms:modified xsi:type="dcterms:W3CDTF">2024-03-10T15:22:15Z</dcterms:modified>
</cp:coreProperties>
</file>