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96A92-A405-94FF-9EAB-E4743011E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47E650-897A-FCE7-56E2-846E6632B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56D45F-D607-6BC5-EA17-FF2B3C03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E766-A75C-4190-BAC6-119F0F9715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2DB8E3-7A05-7932-FF7E-DD1C17E4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E1A29-D203-3F9C-FAFC-EE28FFFB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EE80-5816-4114-BA1D-FE7B93CFC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4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02B35-46A8-207D-4671-31FF0B03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CD9DBC-4D12-87E4-BD07-68CDB1876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94221-F642-63BA-9666-7233873B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E766-A75C-4190-BAC6-119F0F9715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EA21C-C500-C1A3-2FD3-874A3C0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FCDA3-4FD6-BB1D-8D3F-4B12D2FF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EE80-5816-4114-BA1D-FE7B93CFC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497CAE-BF40-4902-292F-FAFDEAAB2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DF406D-DC23-2534-2087-DC7EBBB91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2B1ED-0F6B-FCCE-116F-12073AE3C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E766-A75C-4190-BAC6-119F0F9715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BE266-77F1-1823-86BC-3A71099B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BC18C-12C3-546F-5F63-8AC207F0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EE80-5816-4114-BA1D-FE7B93CFC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5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962D0-A2A3-22F3-23A2-DF86234F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CBAA8-AE1F-4110-A343-2A4381A54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D8197-8392-6E79-28F1-698DFE65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E766-A75C-4190-BAC6-119F0F9715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9512C-2969-570E-EF91-AF705F6F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D535E-93B7-14EC-9678-F34DFC67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EE80-5816-4114-BA1D-FE7B93CFC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98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566E2-F444-EA17-173B-B4392BD0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529DB0-6A0A-3073-8861-86820C6B5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7FCAF-2C86-2E34-7226-6BE851B5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E766-A75C-4190-BAC6-119F0F9715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C5294-4FB5-5AFC-1889-7CF6D61F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5096A0-849F-8CE6-0717-5361D5C7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EE80-5816-4114-BA1D-FE7B93CFC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41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87F8C-891D-F40A-AF26-E19A2588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355A7-48ED-B26C-5A92-8C3643BCA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1F5296-67D7-C377-166F-4066A01A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F3876-F73A-7B30-9F65-7ED678EE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E766-A75C-4190-BAC6-119F0F9715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AE8E5C-F967-A64D-F586-483E421A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1655E2-897F-F212-590D-A2859D62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EE80-5816-4114-BA1D-FE7B93CFC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18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B5A73-BA6D-CB8D-E8E1-0927DEE5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C60CA-86A5-7163-4ECF-285A65214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5669CC-313A-473D-B64B-80A5D4CED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BA46FC-343D-6D0F-7561-C61071332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03B84D-48DD-E4AD-7B5D-1C02FC13B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7DDF94-35C4-28AB-FDED-83B6E4A4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E766-A75C-4190-BAC6-119F0F9715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84FA96-B7EC-FF8E-7C7F-66FE339C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0149DF-9FFC-48E1-FDB2-B9CFDEB6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EE80-5816-4114-BA1D-FE7B93CFC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15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4AB9B-09EF-1B71-0D5F-5E84AB36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3B1232-311C-C46B-64D0-1BE56520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E766-A75C-4190-BAC6-119F0F9715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919F7D-4970-069F-E6E1-3DA16615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7158A-1264-A467-FEF6-38118673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EE80-5816-4114-BA1D-FE7B93CFC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27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8A1045-E276-002B-1A23-B1B9194D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E766-A75C-4190-BAC6-119F0F9715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FD71C0-9013-629E-6C4D-5D253301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661570-4035-383C-43EF-8FF81CF6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EE80-5816-4114-BA1D-FE7B93CFC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05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546F-6173-8C88-F7ED-0473C0FF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8F2758-12D4-C1B7-ABF4-83F82057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E1E405-6EA7-B164-D822-3770C4F01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7DCCD-633C-F9CB-FDA9-41144AC6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E766-A75C-4190-BAC6-119F0F9715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8EB2B4-DD80-11F8-A11D-62E81078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2DEB4-807B-83B2-521B-479C00B7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EE80-5816-4114-BA1D-FE7B93CFC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67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CBF30-65C9-2025-3E34-1CF3A03F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C73017-EA60-F04F-8696-F42CA8F28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7C223D-8DEE-3E83-CFF9-CE329736A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624D80-DAC1-2C33-5640-D875E20C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E766-A75C-4190-BAC6-119F0F9715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887CFC-789A-F10E-484E-CC9596D2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829069-955B-192B-D6CB-D1960777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EE80-5816-4114-BA1D-FE7B93CFC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3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6E5B95-E33C-43C7-8E6A-DA0C8F0D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00C299-D6A3-C436-4AE6-2F5AED44F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08FF8-B4E9-9914-1BF8-7988583FD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EE766-A75C-4190-BAC6-119F0F9715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4AD99E-A46E-BBFF-EE7E-A598145B3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173E0-46DA-0A47-388E-E05C64499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1EE80-5816-4114-BA1D-FE7B93CFC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94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9922" name="Picture 2" descr="14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2024-03-10T15:22:24Z</dcterms:created>
  <dcterms:modified xsi:type="dcterms:W3CDTF">2024-03-10T15:22:24Z</dcterms:modified>
</cp:coreProperties>
</file>