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2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0A502A-F567-896B-1714-0E9BDC6314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0EFCA3-89F9-4370-6292-8C67AB9098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554235-E86B-FA06-3D7D-98598F89F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3FD9-E2AA-4D27-9464-A728B68A37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051C30-5930-AED3-C6E0-5496B9C0D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3CA62D-3C36-5532-AA07-AC97444BD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0AD8-24A9-4254-8E04-F01FD463B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818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95FD3-3E65-68D9-17D4-4BD2CA8DC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56065A-12C9-DF2F-D681-4400CD6F7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5FC875-123D-959F-306E-8DE685780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3FD9-E2AA-4D27-9464-A728B68A37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C63A60-C2B2-C723-CD58-30EE12570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14A360-4743-2DE3-BC1D-E3920834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0AD8-24A9-4254-8E04-F01FD463B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008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A48BBED-DC14-82CC-2AFA-452ECB1EDA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94F62B-5511-E16C-483F-585F7A9DB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A70C7A-108B-5E1B-56E9-52CA3B798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3FD9-E2AA-4D27-9464-A728B68A37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A25778-182E-2323-0BA1-064608E49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C3FD40-92F4-6462-8956-EB0BDEDDB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0AD8-24A9-4254-8E04-F01FD463B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994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C9BA3D-1452-267E-C057-FB9A80EE2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7B54E8-A60A-FD6F-F21A-3DF612D88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AA55B9-3439-42F4-3702-E40C77743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3FD9-E2AA-4D27-9464-A728B68A37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B4C54E-D0E3-0D37-EB20-C314D5B14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9FEEBF-2F5D-4F02-25C6-49C3FA439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0AD8-24A9-4254-8E04-F01FD463B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94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C201CB-5545-4043-350C-C65465416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15606A-D9DC-C3D6-10D7-36C754EC4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8D3A8C-EA0E-C5B1-3B49-42635437B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3FD9-E2AA-4D27-9464-A728B68A37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A29B0C-BCA0-5761-C4D6-5D179073E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CC81C9-DEA1-10D3-51F9-A7B10F6A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0AD8-24A9-4254-8E04-F01FD463B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829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B5F6C9-1D11-07D3-768E-A157A2855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3FDD68-351E-6868-0605-ACB15A4B57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65AEAD-63C8-BCC6-C4CF-80FDEF4D2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503BD4-74FE-A6A3-0A1E-AEE07E7B8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3FD9-E2AA-4D27-9464-A728B68A37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7C089A-91E1-AB8F-D119-29123160B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71E6AC-EED6-179C-B6CA-E44EEC585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0AD8-24A9-4254-8E04-F01FD463B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303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0F7546-3A10-2BA3-925C-D07D0AA43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C478C4-9627-7BA1-5815-60D32D819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2E4303-5AED-4D80-962F-2771059CA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077F3B8-15B1-AF82-2267-2CB2D3FC9C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4F45C42-6173-C960-90A2-5A5667E441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C48CEDF-FDFF-5BB3-BA86-F0CD1115D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3FD9-E2AA-4D27-9464-A728B68A37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929AF92-0211-EE95-C27E-A6744B0F7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0CEE8B4-B220-6412-159C-ACCD92ABA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0AD8-24A9-4254-8E04-F01FD463B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643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DA7855-3085-41C3-9B03-80A859347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C4C23E-5634-26FE-4AA0-87F007BFC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3FD9-E2AA-4D27-9464-A728B68A37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983A13-29C3-C042-17CD-5C5789850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B98E9D-0441-59E3-2DCF-79C29F547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0AD8-24A9-4254-8E04-F01FD463B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402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1CA4DC7-EE35-CE60-65F9-6801EBC83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3FD9-E2AA-4D27-9464-A728B68A37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3E1EB85-596D-580B-08F1-B75AE9769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065158-5CB4-1B09-CCD8-A81D2C088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0AD8-24A9-4254-8E04-F01FD463B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106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B6ADA7-8AA9-F3E0-4308-95FD0C964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861D9A-A3C1-5281-D9B2-4106FD94B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959BD9-80A1-B992-0A5C-8FAA0EB81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2CC537-BE42-0276-E5EB-877D64D15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3FD9-E2AA-4D27-9464-A728B68A37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FED347-A421-627A-9A98-3BBA2E894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D5C02C-F706-282B-688F-3F1A4150D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0AD8-24A9-4254-8E04-F01FD463B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03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2F6886-928E-5C9D-E434-101FEB29B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227A1BA-A25A-6DA8-D1C2-BA30F267F4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5162AC-67DC-F483-2E55-936FB9928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0994AB-D5BF-B706-B041-8CBB501A7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3FD9-E2AA-4D27-9464-A728B68A37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D90685-99F3-5ADD-EA25-E74B32E5D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44226B-3F77-9BEF-A3BA-6334092B0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0AD8-24A9-4254-8E04-F01FD463B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969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B790990-C20E-5ACA-ACA0-CFE8CA522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D97649-28F2-19EB-4D9E-F5AAF66FC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9FA44A-0D6C-08D0-F63E-05CF516806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E3FD9-E2AA-4D27-9464-A728B68A37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A5D126-B6B8-F4F6-0DD3-E9B44D9158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58C5E1-9DF5-E46B-554F-979C246DDF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70AD8-24A9-4254-8E04-F01FD463B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827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1970" name="Picture 2" descr="14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2024-03-10T15:22:28Z</dcterms:created>
  <dcterms:modified xsi:type="dcterms:W3CDTF">2024-03-10T15:22:28Z</dcterms:modified>
</cp:coreProperties>
</file>