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AD467-DF36-7FDA-0C9E-6EFB3F4C8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0B9AD-7BD3-15F2-BF4A-802BFA67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111F4-73AA-9CD5-D2E5-2CE5D10E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E4572-8491-3ED0-8975-1365A4DE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4982F-C226-9C0F-C6C3-7A168EEE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FC153-484F-A199-04B6-51635F57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26A61-E69D-9A5A-BFAC-AA257C31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C8356-80B4-435F-A9E0-2BCCE25D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86F4D-F405-F662-58FB-3A9C6454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1AD36-A8B7-232B-919A-9A6CE45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7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3758D-DFB1-9C1B-3160-92AF3AFE6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8DB8F-1D0D-4289-5AC0-428C0203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FD099-1F30-6B29-8D4C-1AF1A86A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6390B-8ED6-2BC4-0EEB-22A50CD4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BE369-05BF-80B7-1D8C-FA75BDA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0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ECB09-02AB-BFEE-ABCF-6C58670A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CD33A-80C8-E096-51FB-D4C77471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FDEC7-7307-3B57-C787-16160DB2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F0C94-45E0-249A-94FB-57098F69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BE93D-C08D-E481-0891-45C87D16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6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01EC8-5C8D-7EE9-7E1B-E7A28197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DD8A4-123D-5F6F-E47E-F8CB36B1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D4DAC-5F36-1915-BB6A-C940D07D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43282-6580-BB78-6DE3-3FC6300F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6A875-37F1-9F3E-2A5E-6E096379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BDEF-4558-40F0-97A5-77DD5270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F599B-D91F-D84F-4EEB-4AC63C53A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2401A-01B4-B023-94B5-3EBAFF579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7F2EE-0FBC-AA45-2DA2-88BBDBF9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D22C6-36E9-080F-1CA0-019462E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BB1BA-8897-5D87-11C1-D1D18964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0C5-3080-569F-FFDB-A1852E8F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B932E-8F72-6EF2-81CB-ACEDF4C3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B7A48-43C7-3F7C-42E6-3748386C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F916D7-EAB7-DB77-B862-3CD9D2873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80B49-AC7E-66C9-3BF6-021F6DAF3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8F562-B231-26B5-5CF2-354AA6A9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AFD32-E3F4-58FB-0120-19FA79FC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6F186-8B25-551F-213E-0C55176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9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F563-BC46-5D3A-F661-7F41C66E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0AD0FB-0AE4-C335-AC74-ECB966D6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2345F-9287-5A12-C720-E15BD368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A61D48-7C4E-3B3B-E9D1-58F371D6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2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32BBA9-2743-8930-1BAB-CA198CD6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87393-E489-33D6-EE39-86D82398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CC795-B30A-6B34-5256-E268E6C9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1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4DE03-66A5-A62A-933F-EE5CAA2B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00925-6E2D-1127-41E4-859A9B94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D7DF4-C2B9-FF25-12B1-DFFB08EFC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D8E99-255A-84B8-0585-574F97C1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EC741-367E-0EED-BAD1-434888F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5720B-E5F7-9590-2D10-16A99E2B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8B73-7B65-90C5-7F9C-06854EC0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C62922-4E31-7885-B54A-84B146AB9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61564F-4F36-18EE-413B-A22B7DB5D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8837E9-2169-DE32-AA65-4C329A69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095FD-002F-A8D3-15B0-558F1062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F7B81-5D20-A20C-8C3D-854A0120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1A482F-1F59-2B46-3A7C-231E5D4B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8625D-0060-9858-1238-54F8D0E5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04E7E-52EE-99B7-018C-1D065B368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4F69-1C72-422C-90DF-5386105F9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F50B4-9A2D-3F90-CC4D-8750910A1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D47F1-F035-C69E-70B3-A3401812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1602-1E51-46FD-9560-F22DE6624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1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2024-03-10T04:38:00Z</dcterms:created>
  <dcterms:modified xsi:type="dcterms:W3CDTF">2024-03-10T04:38:00Z</dcterms:modified>
</cp:coreProperties>
</file>