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ED926-F17B-5A9E-D24D-E198A170B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D376A-72F4-6D49-E055-77FBD704C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B6BFB-2215-4994-790D-86A4A2B9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6F98F-7545-D828-4293-0B949DF0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1BC07-5CC7-257A-4B20-9FCB9E4F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70CC-706B-D850-4D94-5485D3D6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26337-313F-49D5-9844-224C2A26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0AEAD-6915-3A7E-F0C9-26E80D8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E8E8-698A-4AC4-32C1-F8EA8E4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9EE3-9B0B-D6DC-64BF-A5D2CF23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08EA8-38F2-E0D3-945E-7715D7E4C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3CCB1-2C93-92A4-7984-41524B85B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E1714-C3DC-9DD9-6040-3AC4302E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68728-74BE-5EEE-D240-32C8D71E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186C4-678B-2D69-2705-1E6DD84D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A91B-137A-B372-8460-6AC9B42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495D7-081F-9443-BD59-D76152B9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07DBB-444B-55AB-A907-8E3B9AD9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79CCE-8A72-523C-8858-AAE91E03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B353-82A7-BC09-72DF-A69078C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8562-7766-E33E-E83E-13C9BB84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22AA6-F7EA-30EB-F105-ABA26B40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B596E-8D0C-3979-765C-537884DD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3E959-DEAC-72A1-DD7D-FA95E746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D825A-152F-CDE6-5178-A5C8903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0D1C-92D5-FA32-8AF4-3B9A32C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AAF2B-EBC6-D5BF-71D7-FEDB101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CE887-29A2-E239-E7F6-3D865338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5BB36-FBF1-8632-5AA2-8121028B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824DA-4C63-3249-113F-4802305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4B5EB-3529-2C7D-2CD5-37C0E45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7856-8F21-F4D1-8D11-5DBFB93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D70FB-EED4-3838-D2DE-158DDEEF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D5BD2-236B-872C-1963-EE51660E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309B8-5409-B99A-7E97-1FC90038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AAACB-0432-9D63-85C6-B2E544A0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7A41F-8F20-0696-0BDC-D16F7FB8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6079D-957C-6A92-83AA-B2BDA0C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12A3E-D77B-CB86-3235-20F40756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6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210-77A5-241E-E822-6234AE91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BE6F8-F914-A206-C659-E85210C6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1DC33-AC53-A965-410A-FEFE2B37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26D45-385B-2440-87DA-7276D0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DB0FC-F91B-5D35-DCEB-6213BBB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82E5C-B627-159A-3FB8-18C05BA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C1CEA-5E54-42F2-BC56-C6C60922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6FC02-5BE0-69D9-9F47-5DF7A88F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58F2-6570-26D2-C6F6-96C447BC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8521C-A541-8C58-FD73-0A14C097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06E3C-2CE3-06EE-E778-6072199C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EA760-BD78-C342-2C30-D4D43111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4CF73-F7BB-8F59-1708-D55E7F3D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8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8807-6B70-0C37-8DA2-10560DDD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97650E-9AED-BA3A-0D5C-65103BC3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FEC84-FF50-B008-81A2-6CC8130DC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91E91-5D9C-2B29-2705-27F31074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824A1-92E4-7ABF-917A-76AF4354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0D668-EECF-68B7-78D9-64500958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196DDE-6020-6CF8-A60C-8D0AEB3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FEB1B-0E2F-1C61-1117-C5E66F94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5C690-69CC-436F-318E-418100470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E292-17F2-4A4F-B8A7-1007077D1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B2C0-B44F-8101-2B49-7EDE144C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9A10-F4B5-EEE2-8081-A34DE61A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F210-F0CA-400C-B111-B88089552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162" name="Picture 2" descr="1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2024-03-10T15:23:02Z</dcterms:created>
  <dcterms:modified xsi:type="dcterms:W3CDTF">2024-03-10T15:23:02Z</dcterms:modified>
</cp:coreProperties>
</file>