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2F916-7998-F08E-2A5E-485B6BC77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807FC-4804-2C9B-BCE1-CD11A67A0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EB518-B0D2-B4DB-40A7-60AE1548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7DFE-6F66-4D3C-87A6-395544E819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F91D5-70E5-29EE-C523-AA843185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D95B5-F0FE-FE45-79CB-D9F73D68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3250-BC92-42B9-8E6A-A701F618C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2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46A98-14D7-5CDE-E47D-C8DF8F8A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A24C1A-15CB-A57E-E315-65E8129D7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35C27-A946-A3A9-B7E9-F433A82C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7DFE-6F66-4D3C-87A6-395544E819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D44F6-4E76-1D2B-92BC-1A6C1B4F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885A8-18F3-35D4-597D-53C9C9AF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3250-BC92-42B9-8E6A-A701F618C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67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E6F1F2-5B0A-6003-BA2A-B3693F86D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4041C4-7A33-6122-DD56-FCDD9BCDA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54281-3A1E-B9F8-6FA2-DBE677B9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7DFE-6F66-4D3C-87A6-395544E819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6B224-F553-39FB-1062-64E7C741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77440-8BFD-A6A8-4CB4-7C4DE9BB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3250-BC92-42B9-8E6A-A701F618C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6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0A95-9079-7F32-DF5A-2DBC63F0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A13F9-8D82-9461-4780-3EB9382C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6F925-62E0-3546-BAE8-217BE8F1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7DFE-6F66-4D3C-87A6-395544E819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CC79B-544A-21E2-494C-F0FD423E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EE8C6-CF72-643D-BD65-EEBB0610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3250-BC92-42B9-8E6A-A701F618C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0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23D9F-BE07-B4A9-0C19-F9BB2AD6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24755-CE2D-FC18-6AB0-901EE0917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EB60B-EDFD-01F9-7273-2699E09F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7DFE-6F66-4D3C-87A6-395544E819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64F5C-B2F5-DFFE-0D46-C77CBE1D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4CA64-E323-AF6E-FBC5-812314CB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3250-BC92-42B9-8E6A-A701F618C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1A486-7849-028F-2F88-AAC40269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D0A81-3A11-C75A-A1F0-0C2485DFA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0D4C8A-06AF-330A-9B1B-68D57B9E0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1DCFAD-68AE-263D-F706-24718A74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7DFE-6F66-4D3C-87A6-395544E819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E2660-E667-A6BD-0152-FE6D3C09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610FC-9623-76EB-260E-B502BE69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3250-BC92-42B9-8E6A-A701F618C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8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B3096-FA2A-8786-764D-9FD01EF2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5B20F-A4A2-30C5-FD6F-593D19A1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4B19B5-3946-0D6C-E9A9-620AF86CE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04BFD5-594F-38AA-C638-4DB8EA389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EE054A-1496-A06C-BC8F-311F90E2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8E2A6F-CFE3-E82C-14BA-6051AB1E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7DFE-6F66-4D3C-87A6-395544E819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B10C66-A9DD-CEB4-024D-1A10C8EC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18B43A-5236-123A-ABD7-C54B295F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3250-BC92-42B9-8E6A-A701F618C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6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F0E7F-FF7C-70EE-8BB5-92E509E9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57184A-C51E-C968-A606-BA92A2D9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7DFE-6F66-4D3C-87A6-395544E819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56A464-CDD0-31AC-2F72-7425071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7E2420-1B98-F433-C04E-990D281B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3250-BC92-42B9-8E6A-A701F618C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2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342857-59B5-EA6F-D9A4-39E6F208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7DFE-6F66-4D3C-87A6-395544E819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A5819E-5B6D-8FEF-FEAD-8337975C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6EB330-923A-2C1B-C23B-8506A5D2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3250-BC92-42B9-8E6A-A701F618C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64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D17F2-C69E-C068-BCCA-8A0FA914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77240-7A9E-7D7E-9384-4A4539AE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0869E2-0573-BBD5-1249-0AA6801E9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64626-653E-6535-B12A-D21D6236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7DFE-6F66-4D3C-87A6-395544E819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72E5A-73DD-201C-7382-3334431B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CF315-0652-5C6D-323A-8DC9E8CF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3250-BC92-42B9-8E6A-A701F618C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CD036-663F-C37D-3D43-FFA9ED6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D9A71B-8E5F-4E7B-289C-F9C45F9CC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617C96-DE33-DC83-C271-508F113F1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A71DC-AEA7-867B-4F4B-74D983BD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7DFE-6F66-4D3C-87A6-395544E819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1AA8E-3F69-75B5-58D9-EB964871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12741-69A1-9C14-9F2E-7B485106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3250-BC92-42B9-8E6A-A701F618C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05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FBB456-6167-B7F3-B42F-280E86CF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15B51-5334-265F-A8F2-E49624E51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6D4A1-69C0-B48A-B9F9-AA39492D1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C7DFE-6F66-4D3C-87A6-395544E819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7AF7F-AA20-39DC-17E4-B6850BEE7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4E6F2-21C7-2AA5-8EB7-07AD74154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A3250-BC92-42B9-8E6A-A701F618C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9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162" name="Picture 2" descr="14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2024-03-10T15:23:07Z</dcterms:created>
  <dcterms:modified xsi:type="dcterms:W3CDTF">2024-03-10T15:23:07Z</dcterms:modified>
</cp:coreProperties>
</file>