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FC2E6-5333-D091-69EE-724292FE0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2D2A9B-8B9C-63B6-7345-4B7DF35F3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0B4CE-B8AE-2BDF-4D3F-80466A84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E82F-C663-4DF9-AFED-28B9DBC2D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B8165-0CD9-E896-8069-D7840FBD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326DC-588C-99A3-2B23-E3EEC55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3861-CD9E-455D-9AF8-C3CD62F7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69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1BFF5-A27F-8817-D9AF-D9409BC7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ED6ADB-3D6B-063B-8696-3096612E2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F4330-D798-95FE-7F95-EDA296F6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E82F-C663-4DF9-AFED-28B9DBC2D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381DE-D033-5415-4A9A-31FD7E97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3862D-E9F7-6367-D422-86C3D1F8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3861-CD9E-455D-9AF8-C3CD62F7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0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816C9D-85F0-1F46-419A-9496E6741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799B94-0CB4-9B12-DCD9-0FD799D7B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CA80C-7D87-C847-0EBE-716ADEA8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E82F-C663-4DF9-AFED-28B9DBC2D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14BC4-A374-C7AC-07CD-9D02AA19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F87F0-8BF2-419C-FDCB-CCF1CEB8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3861-CD9E-455D-9AF8-C3CD62F7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278AB-AE87-AC37-641B-A5B3EE51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57760-BE64-2A2F-7E06-EE31C7EB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E4255-9236-2D36-3B25-1A9C6A09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E82F-C663-4DF9-AFED-28B9DBC2D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18EA8-BDB5-E81F-5B5C-401C1A3C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F3562-AD64-10FD-CF0B-B4108093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3861-CD9E-455D-9AF8-C3CD62F7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89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0AE21-7088-F4FA-49BC-98AA1C18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D4BA1-2415-5544-E4D0-0A462F203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47E8F-EF15-2C2E-7AF5-6846A422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E82F-C663-4DF9-AFED-28B9DBC2D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5AB35-6385-2FBD-BEA0-39470F0A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57C4F-5711-3CC8-7175-C1D3DC61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3861-CD9E-455D-9AF8-C3CD62F7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61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8D664-E63E-A082-E69F-92A79018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49095-15CE-D5F0-F817-3B0C3484F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E1ED29-C7FE-14B8-29A8-DB1513362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EF2C6-ABD1-CBFE-92BA-3B9208BD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E82F-C663-4DF9-AFED-28B9DBC2D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3BA22-2B6A-38CB-F28F-1D9B7176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94DE9-2C8A-1544-274F-B270193E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3861-CD9E-455D-9AF8-C3CD62F7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06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AE6E5-1D0A-4D5A-FB8A-5E64A962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E8879E-A4C3-D8A3-42BC-C81D64C50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533898-3C31-DDFF-B450-50C2F3BE7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88CF03-9FDB-B10A-C7D0-4DF01F03F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E7652C-3159-103C-2C3A-C0656ED2F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C3ED68-161C-D6A9-E7DA-A64F3F0E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E82F-C663-4DF9-AFED-28B9DBC2D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269190-AB81-6AE4-308E-ED356841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A2EA61-1123-C420-3808-92B83BE7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3861-CD9E-455D-9AF8-C3CD62F7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96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90FB6-D22B-9F4C-9D2D-7FD02F78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5DEF6D-0B17-F14E-6476-04F86DDE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E82F-C663-4DF9-AFED-28B9DBC2D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C9A947-05BB-83B6-8991-25362541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F8F890-1931-6D2F-3363-90646F13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3861-CD9E-455D-9AF8-C3CD62F7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0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AC01B6-B074-8AF9-0326-8E87EC35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E82F-C663-4DF9-AFED-28B9DBC2D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6A7186-FC83-F42E-4CF7-93788D10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714882-AA79-8EAD-7675-AA86D73D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3861-CD9E-455D-9AF8-C3CD62F7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74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F25D9-1C99-CA96-8835-8BDF45AD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D7F75-C42D-65E7-670B-224AF5D23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D62545-234F-BF7B-0EA5-93BC5030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AAA5B-2BC0-B814-B637-E2319AF1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E82F-C663-4DF9-AFED-28B9DBC2D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2B772-42E3-8E43-B80E-A61A2791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CE0817-F552-2DF9-77CE-8AC9BE94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3861-CD9E-455D-9AF8-C3CD62F7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1BBF-71D7-AF31-F5A1-416CF878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94A233-AFD2-FAB4-9815-E81C5FCB5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7264B6-BB62-9739-E0A6-03FE31D57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0F1523-3116-6E07-8FDD-E9F0C7DC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E82F-C663-4DF9-AFED-28B9DBC2D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CBCC5-1C41-4B86-BEC4-DAEB9F8E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EC0092-5B79-3CC2-F50F-6FCD48AC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3861-CD9E-455D-9AF8-C3CD62F7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5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BC2D6F-FDF2-01C0-7C60-15B74ABB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86A9B-F890-5608-D598-8D1E17B4C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5508A-2E8B-049D-610A-759F59CC8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CE82F-C663-4DF9-AFED-28B9DBC2D6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8BD58-A372-F3D7-340E-98DAED502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62D3E-5F73-C9EA-B8BC-246468B2E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E3861-CD9E-455D-9AF8-C3CD62F7F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4258" name="Picture 2" descr="14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6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2024-03-10T15:23:20Z</dcterms:created>
  <dcterms:modified xsi:type="dcterms:W3CDTF">2024-03-10T15:23:20Z</dcterms:modified>
</cp:coreProperties>
</file>