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F13EF-F56B-E347-C8D2-BDD6AAC5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B51CA-8BEE-7AA7-75ED-0E5C9621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28405-5062-A346-0B40-E0483F0D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73685-49B0-AD27-ABFE-6008C51C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8A07E-0214-D79D-8632-B303C158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453AE-3A0D-C75B-D37F-86F27B24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8E9AE-D573-FC30-2802-DBC5AB26D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B45E3-4FD6-93B0-A322-BE2D25FE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E1F6E-35FF-4D2D-F4FD-B8C5A0B5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A33FD-F15A-E916-930D-3F1D887F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01248E-5483-1131-D7D6-F03E91416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A07A6-0EB4-1677-8838-32562D40E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7A5E1-AE29-909C-8E7E-A9091B63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21CA5-FC25-D1DE-5E6D-E255FCAB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EDBF2-BF48-8417-735B-453616B7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7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1D559-B106-C9B7-1FAB-9509C4A2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C1621-9B9C-2D7E-1FAA-5116569B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D9BB0-8DB6-EB98-561E-077CE2CF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F468B-4FEB-DE3A-B54F-B969E958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1A08-7D35-1AAE-B3DC-74A74BE5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1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C6302-811C-B652-845C-D354BEBE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BB894-FEE4-DDEF-807E-EA5574F4A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6D482-DCDC-29D0-EEB0-EAE6BAE9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833E02-1D22-6523-5EB1-50DF2172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03FFF-5DFC-2D08-347F-ECCAF78C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5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CE8B-DE7C-B996-9142-11BE44A9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C994E-09AA-D03A-B02B-2C88838BA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C9B3A-A7DA-95A0-06EA-AEA5B043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31BDE-C65E-7FFA-62B5-8307D897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C335A-9DB9-C07C-9F02-02C07B94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4B1F5-736E-8FBC-3081-F0B3801C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6DB61-0B81-5956-DD5F-BE697963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F300F-66E2-4BB5-88D6-405ED5F4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4D1D1-558A-39F0-DB77-49C8CC2AF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DFEDA-2109-AD9F-CA86-02C1CEE5F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F9978-C6AC-751F-17C6-F75DCE2CF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978BF-2B12-91D4-7BF6-461824F6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3CDC1-ABD9-8158-EB17-C10FEF90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9C3C3E-45E5-5586-FF8A-CF51DFC2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5553-EF5E-E089-129C-07EAF2C5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676D55-0C4A-042D-70DD-A7ABA83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10BF00-8C88-F8C0-2CF1-43D6BD25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A2392-A28F-0A32-1E97-D064218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2DE3A3-B46B-BA03-1637-20C49F4A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BBD4C-4126-3E0E-3965-3B91CD76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1A1AB-B7F5-DF4D-A56B-7EF9D931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6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B276C-CA2B-F1E2-AB81-960616A8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A5725-0F91-C0F4-7317-D84ECFB2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2ADD3-F513-8BDD-808B-D8991F5DD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11EBC-0FA2-16AA-674F-90B7E87F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F5377-5D3A-90E3-0DAE-D2274B71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36660-4825-9656-8904-62724095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3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19DAE-0158-3B39-BF45-1ED1C36F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EAECE1-B0FE-77EC-37CE-EB2BC9EAD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F3DEA-1BF6-801E-2EDF-B8EAF1F6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2A6F0-BE69-158D-FC8C-C90C7404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46769-5CAF-1975-D40D-B16BF44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6B81B-6025-FB14-3373-62FDE7DB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4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9B449A-2237-F4EB-53BB-D0099EAE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99654-2173-C924-F4DB-6C8A3D60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3330D-20E8-24DE-42D4-14A4CC8BD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C9105-28C4-466C-8DEB-BFC453ADBF7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BF9EC-5734-1EA4-FE76-E4DDDCB3E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49854-4D93-9695-1503-44AC417C5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4FCA-A4F3-472B-BF61-DC4E8434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258" name="Picture 2" descr="1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2024-03-10T15:23:25Z</dcterms:created>
  <dcterms:modified xsi:type="dcterms:W3CDTF">2024-03-10T15:23:25Z</dcterms:modified>
</cp:coreProperties>
</file>