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AC0B9-FF97-2FAA-8356-F38E6420E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E1F1C-AFB9-F5A6-2825-5A767260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72D9B-DC9A-1113-56DD-5E4208AB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22C58-10C9-09E3-C25F-1D3C4772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2A542-5997-533C-C2CC-4539343C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8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AA808-14AC-1C36-3E9E-43FFC643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F25FEA-F175-43D2-23DE-8BEC99CB1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85E-136D-6EE5-F7F4-4F6C8DB0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1E01F-A45E-470E-152B-8DAAE593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46E9D-C30B-2DC2-16AF-671CA1E2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5C2AC9-E743-1519-DBC5-082CDF19D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11EF4-9403-0666-F73B-6EE7B41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DE150-B02C-5B9F-AC21-2CB489B1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FDDB1-AEF5-CC2E-E58E-8F4F5B87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F9F8B-33E6-46CB-F993-FE52FDC8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0DB76-37F6-63E9-1028-BCDC818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4D759-7385-7FB1-11C1-BE156F60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1798C-0D64-A3B9-8FBD-F9529E5A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C52DD-452E-882A-24F9-F40D39F1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D2D20-6671-116F-696C-751BE453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2234E-56D3-29C3-A1E3-F6EC090F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40DA1-8F08-0C56-AB00-03434943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EE69B-519C-977D-5702-7D4F0142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7236B-B1DD-8904-1A8E-91A71367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BAEE0-CE83-0777-E10E-511181B4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AF79C-033A-3E52-0C1C-E2B6EDEA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CD3DA-FA69-5467-EDEA-E9C3A7768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37D1B-F375-C191-33CE-DCB2E143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D21AC-860B-B5D8-70ED-03C71624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002BE-AF00-BA82-E564-F0D51B1A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F4447-BD0F-BC07-E799-215CA8CC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ECC94-69F5-ED81-EAE8-D498661D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D8EB4-F6B0-B8E3-43F5-359DA74B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83FC0-1BD6-1F42-688C-C864B167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1B933-7339-41C9-6951-C7D5D8321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3EB38-0471-0CA0-5902-FE2A79995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85712E-B86B-316B-6482-541E8BB1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9D11F-EE69-5616-D152-242C7D71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108C3B-2E81-CFF7-2B14-B7D84A4D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A018B-4E4E-3761-3B5E-827031CE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C67DF-C05E-E7D1-D2A3-56674BAB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8FB541-069B-0E99-81F1-C24EC1F3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857B7D-114A-74AA-A2CB-BADEB4BB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8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6E2D4-FA02-DA99-35F3-C22228E5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D2C44-7C01-3FBE-47E4-7D04A0BC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F84C6-F9E0-D360-751B-6C0D6CC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1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A2CA-55D3-6DAA-35C1-05965FA0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F746D-6AA8-50E0-D4BC-BB8CE6FB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FFBEE-3100-C000-8283-A19B2528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00B68-E389-BFC8-7A0C-7E906299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5EE02-89CE-235B-FBA8-E3160C58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9EC68-479F-C406-8C16-CA42A72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2AFF-AEC8-3A15-AFDB-C4663B1F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DC8034-8DA6-F703-6E85-91F02396D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7FDC0-2D29-FB21-6DDB-61152D938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51E29-720A-3787-7A01-394D26ED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78F0A-2F8C-E1DE-9D24-5AEED8F8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B8621-9F66-75E6-3C66-15780FF4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BA1252-3B90-7B17-B0C0-9A06950F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78D31-BE2B-EB68-E56F-2F809C99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11D34-530D-12F2-F742-B9BF78946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0F57-B86B-4C09-A1E5-CC243BCDB2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D84CD-1657-A36C-1EFB-B80A0FF65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02CEF-A212-70FF-E98B-152A75BE5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8224-4EB5-4A16-9091-7CC5325C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2024-03-10T04:38:04Z</dcterms:created>
  <dcterms:modified xsi:type="dcterms:W3CDTF">2024-03-10T04:38:04Z</dcterms:modified>
</cp:coreProperties>
</file>