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7D8A4-5D94-9ED6-7436-7616C78FC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11A7D-05C6-F68B-3C45-D7C142F4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F73BC-8449-CC90-255F-9211021C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4AAAD-BF03-80B5-8166-0C6870EB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C28F3-9497-B633-6AB7-F75308ED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DB042-F34E-65C9-549D-D97BEEC5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26EFAD-9A8D-C58F-68D2-161B4FCE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2262B-27C8-9528-2AF8-0A6CCC49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3E0FD-7F2E-84D9-4717-AF860D63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70EB5-C080-0AC4-EF71-14B6A80D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AEAF98-809D-2875-DD2D-00AA5F25C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44496-448B-79FE-5895-E9E27082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B1936-595D-664E-25B8-57B4DFD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30087-992D-0601-1EC2-0477803B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48FDA-E8EF-2ABA-25DA-851FA5FF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7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65E1-BE46-B24C-ABCB-74DDDD1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2FF91-31BA-33B4-58B3-84A12E3B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E4368-2D4E-E462-5E33-8F443699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00DCC-E928-3795-7FDF-4354F407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BD53-7DA7-3BF1-221E-9FA79F46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D5FC6-F82F-A941-A553-1466FC08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098C4-3DBC-7558-BEA5-DC736CFA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7630C-FA3C-BC19-F030-AD47A01B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2EDB7-5AF2-2044-1770-954C6189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374D2-8983-0E7F-DB09-EEF36993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E6B2B-E243-AEDF-1ED3-0A98BC2F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7EF4-8A7C-E7D0-CDC9-BDCCF05B4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C6887-386C-F1D3-8D4A-298CD44A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BC757-4DB7-412D-A94E-F0AED852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247AA-8BD6-175C-93A4-9CF3572B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1FB972-D05D-E556-A6DF-EE8B7842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3376A-8F11-EE31-924A-394D2D1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855FB-B55F-2D01-5FDF-31568095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B059B-73E5-DC12-88B8-EA985AF4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8B28DD-5E1D-429D-1BF2-668FF259E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C376C-630E-5B6B-5D57-AFB139161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2D3DC8-D353-B709-F632-F30F1E5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F2257E-FCC8-3112-9323-E4C29CE9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BB7243-A0B6-20DE-1DE8-423A45B0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47AEC-27C8-DD77-8B89-2DB5E35A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75254-ED4E-BDB1-2C5A-DE75B19D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01BBEA-6299-EC52-8853-09EFFD25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E8846-8FB4-F612-EE88-78F72033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95263-4A79-29FF-6A66-233147F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58AB58-9693-E287-D02E-F49D8EC9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79AC31-0856-8E9A-ACAF-3E7F0DC4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CB37D-227F-E81F-8BEA-253A0339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A76C4-BFE9-1380-3BAA-FA2FA6DB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9459C-C804-8CA9-9801-62D67A87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0ECAD-6AAD-EBD4-AA8A-A600E69D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BBC23-A204-E6E0-1AC0-A1EADEC3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E32E5-1C9B-DB39-4537-E73139CB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0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D92B3-F855-0365-4F70-3160B64F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580A7E-364F-71ED-D40B-0214205F6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FD5FD-A2AB-64B2-EA81-4FFA1B52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7772D-77B1-FF86-7764-E4BB836E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48C55-74A3-8276-67D3-5FD4AE9E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6F4AA-6342-C785-1868-6F5084D2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B71EAB-FA43-77BB-9E8D-A5709DAC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DE901-4542-A4E9-35EF-4A6D5773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F30D-83C0-AFE8-252B-23D860578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4820-CA4A-4BEC-AFD9-15AD9B0EB6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5FA6B-5540-B5F1-9E92-F36029FE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1B493-EF4A-840F-64ED-9BE5B38F0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E621-DED0-43DA-81E9-8A2BC0051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0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6306" name="Picture 2" descr="1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2024-03-10T15:23:33Z</dcterms:created>
  <dcterms:modified xsi:type="dcterms:W3CDTF">2024-03-10T15:23:33Z</dcterms:modified>
</cp:coreProperties>
</file>