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E1268-47C2-572F-2CC0-7806B339A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175BA2-54D3-FEE0-C8B8-2572EEFB4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C91AE-C0F4-5B1E-B195-7354835A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A9EE-DC50-46A0-AEA3-57237EC514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1842F-CFC4-8EFE-17CC-DBC050A2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6EF3A-524A-E563-6ED4-1D1086DE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EC4C-A996-4BCF-A628-AF67D4672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78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5BBD9-25FC-5540-79CE-E0E3F6AF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C50BB9-5CE8-AAF6-927F-1CC857000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57CB3-416D-4B6F-D3B8-573EBB96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A9EE-DC50-46A0-AEA3-57237EC514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6C140-6752-7455-9615-C01BB545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8D4AD9-0674-6AC2-385C-1BB5FF6B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EC4C-A996-4BCF-A628-AF67D4672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9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AC441B-A5DA-6662-EFA9-873114D3F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BD1870-11C6-A780-FDC7-9662DDB6C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5370B-2F72-4FD2-2A39-DEF6470C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A9EE-DC50-46A0-AEA3-57237EC514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35503-8577-919C-9FFD-606FD5BE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E8F37-C245-8A24-B23F-F9D1A16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EC4C-A996-4BCF-A628-AF67D4672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2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9D75A-2359-AB18-CE3F-17101C92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A7951-3194-4BC4-90EE-22366106A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34684-2032-F608-0B27-66B49DBC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A9EE-DC50-46A0-AEA3-57237EC514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8698C-853C-32AF-67DD-9CC97C31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23946-7CD6-AB76-5224-EA1B29E6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EC4C-A996-4BCF-A628-AF67D4672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40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0888D-F874-2B14-9C2F-F680EA12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CE1F7-EF21-AF01-866C-D5D9A54D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D17EC-16EE-2A8F-BEDF-58F85E4B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A9EE-DC50-46A0-AEA3-57237EC514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6D7D4-45CD-DD11-F435-A6C0521F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1F90FE-3339-2419-AC8C-0D82E19D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EC4C-A996-4BCF-A628-AF67D4672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5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16FF0-76DA-469C-D387-9B768046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6AAD8-7C37-122A-9FB6-AF6EE77CC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AFD07F-153D-4E41-D338-6EA995FEF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916AE9-26A4-CC86-1F7E-1AB77079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A9EE-DC50-46A0-AEA3-57237EC514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2AD1EA-5416-E84A-B08B-5A380CF5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8D8B2F-A17F-4501-4120-1E1459F0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EC4C-A996-4BCF-A628-AF67D4672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51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98050-5EC6-4C07-C9E9-1D90ABFE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722425-E66E-62D9-2D18-71023A1CD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59812A-EF5F-CE7C-3710-D35D238D7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52A611-3E0C-CCE4-2FB3-548E8DCC1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FDA906-10DE-E711-2BC7-1D2984B83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8C4A30-FF26-E155-9844-7532DD41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A9EE-DC50-46A0-AEA3-57237EC514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99EA30-D678-074D-8766-8C9F00BE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BC16A1-6186-A0DF-4F52-D7872B56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EC4C-A996-4BCF-A628-AF67D4672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73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CBA41-ECD2-FADF-B22A-9115C353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DEC89A-BDEF-4B1B-2A28-A2804C40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A9EE-DC50-46A0-AEA3-57237EC514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6AB139-3252-71DB-239D-CEEDA9D6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A509D1-C87D-B967-C290-D1256BD9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EC4C-A996-4BCF-A628-AF67D4672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3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99AD88-DC37-ADBC-BE21-CAB59C6F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A9EE-DC50-46A0-AEA3-57237EC514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BDC19A-52D4-4F44-1349-4B8397D7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494A02-A2F4-A1D8-F58B-24167D29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EC4C-A996-4BCF-A628-AF67D4672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FF3B7-FC5C-87EB-9E5E-401C08AB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ED9EE-8A9A-9D02-4BAF-CCFE1E32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87CA95-4CF5-D563-0751-A24F8CDF1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78CDF4-0316-3A19-7A4E-B154B602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A9EE-DC50-46A0-AEA3-57237EC514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A5911-517B-76C3-604B-92645DF2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5365C9-E5C7-6878-3F49-17A27B60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EC4C-A996-4BCF-A628-AF67D4672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75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7073F-FB08-31D4-2C99-B287A2FB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4FD9E7-75FA-7CE5-BD91-5D51DAF61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D18233-14AE-E5EB-FA2E-B3B443E27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3C2B1-D409-AEFA-E7AC-0442DE0D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A9EE-DC50-46A0-AEA3-57237EC514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E211B-7893-FE1A-2C8A-46F938FE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DCA7B8-6A03-A7D2-542A-DB84A1F2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EC4C-A996-4BCF-A628-AF67D4672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48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6F7A23-E863-5A79-8E85-2BFD5A67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3D8558-4C9E-596D-3D58-7482C8E92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9C828-781E-BE71-9BEE-280453F13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A9EE-DC50-46A0-AEA3-57237EC514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DE7CB-18A8-6DB8-4256-1EC6ACE0F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65F38-9C84-9B0E-03B3-234C65A14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BEC4C-A996-4BCF-A628-AF67D4672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0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2" descr="1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3" name="Picture 3" descr="14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2024-03-10T04:38:08Z</dcterms:created>
  <dcterms:modified xsi:type="dcterms:W3CDTF">2024-03-10T04:38:08Z</dcterms:modified>
</cp:coreProperties>
</file>