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2737A-F9E5-38D6-0027-0E27E6BA4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CE855D-6F2D-7C51-56C9-9F9BAC9D1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5F5A0-8072-F0BF-C7B8-EF276ECA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269C-9760-45FC-9357-2211A120E1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826A2-FC28-AF11-D529-5E70F109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AB5FF-E367-952E-1A21-F2DEAF98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9839-6B13-46D2-9E9A-3B30569D0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43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2B8C4-79FF-11EB-8DDC-91B9B3E2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3AC6BB-E7AE-7404-7F7E-B7D809DA8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EBABD-7C63-13E5-7FB4-0E33493D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269C-9760-45FC-9357-2211A120E1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48F94-2D4F-B24D-F19E-E741DDF2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5D526-A14B-9B4A-3CE8-6EDFDCA6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9839-6B13-46D2-9E9A-3B30569D0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23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22CD44-769C-79DF-090C-9F7650DBD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371B04-BAE7-BC50-BF2E-669768B7E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EC07B-FA00-902E-2C14-E5B6052C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269C-9760-45FC-9357-2211A120E1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A820C-4CAC-3A5F-58C4-B9DDFCF3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69D0AC-660C-97AE-EE10-782993BF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9839-6B13-46D2-9E9A-3B30569D0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27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DC9FB-4FFF-6D33-BEC3-F27F0CBE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9788F-FDF6-20CA-66F7-7590B6206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59931-52FE-2E5C-B618-5C6F2780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269C-9760-45FC-9357-2211A120E1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299B6-3236-CAD6-BD8B-1D89D526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7062E-E7C8-30C4-44F0-B664E865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9839-6B13-46D2-9E9A-3B30569D0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5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4A6BF-7FFC-CC7E-88B9-643BCC37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15F59B-7186-5981-8B63-7109E7676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11D46-D805-A043-A99C-EB64A791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269C-9760-45FC-9357-2211A120E1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AD48B-8367-26F1-3671-61473618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C9578-8FDA-AA94-09C6-B4C6185E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9839-6B13-46D2-9E9A-3B30569D0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EE9CB-3A7E-2CF5-20F7-2230623D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D1945-F795-2159-4C44-0F4A962B1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EDB9C2-9FF4-F729-36B2-F6D8DA0A0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47E9C9-B681-2BDA-AD2E-D2B06E60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269C-9760-45FC-9357-2211A120E1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EB058A-A58B-4C08-FCE0-EE656093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2705A3-7E22-1146-7A46-06279ABB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9839-6B13-46D2-9E9A-3B30569D0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17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4EC35-1A58-50C5-8828-5F8B3E02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3AAE7F-D17F-682C-AE99-1FB39B835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DBB312-4D83-30BE-A34E-1FDFD8532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0B6B5F-03F2-E129-1611-F14710B7B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360955-04A3-F39F-BE61-AF3E314B2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8F1873-A476-A7C4-60B9-5CB6DEA8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269C-9760-45FC-9357-2211A120E1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1BBCE5-C685-7450-0D96-E75E494F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FCB0B6-0678-95CF-3DEF-B91CCCF7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9839-6B13-46D2-9E9A-3B30569D0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76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9EAFA-3B93-6150-2149-6B9FF350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74ED90-560E-438B-A99D-873D1BAC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269C-9760-45FC-9357-2211A120E1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8B1926-382F-1E80-D463-97E38425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7CCF85-1092-9937-0950-7A572D51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9839-6B13-46D2-9E9A-3B30569D0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78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9D1F28-B3F6-C09A-3D4A-D980CE6C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269C-9760-45FC-9357-2211A120E1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961AEA-F560-01FD-B198-F641D6CC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B7E08B-D4C4-14F7-89DF-281510C3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9839-6B13-46D2-9E9A-3B30569D0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92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CE314-2019-1B25-DCD9-13F11154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0D0F3-8A5E-D2FF-C61F-D41C1DE6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F749E4-51FF-0B95-85F7-7CA3F1401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3BB2A-39A4-BB20-7C1E-05C263A3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269C-9760-45FC-9357-2211A120E1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891A5A-E7DF-52C4-E041-915CE41B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BAA3F6-BFDF-03E9-C224-A266C3A1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9839-6B13-46D2-9E9A-3B30569D0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78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A8289-AE52-AE8E-04A9-89FF45F5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26526E-68C5-9B91-E746-03480FB54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3FE8FB-9DDB-5892-92C4-A74FBD00E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651720-D57A-EDD5-D140-10B30403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269C-9760-45FC-9357-2211A120E1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6F3439-C8A6-A731-C610-18BA34EB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1D52CF-BB48-98BD-BAE8-3A82B3B9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9839-6B13-46D2-9E9A-3B30569D0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B53FD4-DD91-0759-BD75-EA645491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07882D-B19E-178E-7971-D7571008D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A7F2CE-ACDE-17FC-D1F6-C474F36BF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8269C-9760-45FC-9357-2211A120E1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553D2-4FAF-8566-C056-D9AAB3EF3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DE211-EE81-4475-CA16-6B813B202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89839-6B13-46D2-9E9A-3B30569D0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24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22" name="Picture 2" descr="14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02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2024-03-10T15:24:10Z</dcterms:created>
  <dcterms:modified xsi:type="dcterms:W3CDTF">2024-03-10T15:24:10Z</dcterms:modified>
</cp:coreProperties>
</file>