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E558-9C65-4420-58FC-BF5D7FAE9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A2A4F3-7F89-0349-9757-A239DB20E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AD3D4-4226-76D1-22A4-EE9D08E8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BC0A2-8E6B-7605-5529-F35509DF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67603-0DF7-DDE4-B82E-BF06B9F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E015-A45C-3B66-E42B-9BBF8133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F75AD-10CE-7ADD-612E-83632B2F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F8355-C890-E836-2FFC-05241A91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FAF2E-3BC3-F832-C1C4-E8752AE6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3DADB-8014-246D-874A-27765A75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FED92-5CB4-C27A-D1E7-2F7C3760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A90B8-CD42-A58E-2899-D674DE9E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BC870-AFE2-05CF-C1E8-2AF2784D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25B59-B08A-C789-1FB8-63FDC632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E6516-CDA0-C666-CFDA-01C45D9F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1CE9-A9AD-81C6-47D3-C732078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CF932-C909-3024-C2E8-016A274B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342C9-22CC-53DD-1B2F-F65186EB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6971F-D990-6AB8-7B2C-9072413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D6EF0-410A-AB60-C4E1-2B88699A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57D4D-AE9C-CFDB-82A8-42C556EC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6D1C8-02AE-F05A-AD07-DA91DB55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66D52-16E3-7C25-BBAF-0073D20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A330-AC61-6894-40C3-B10FACB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89FB6-B35F-09F9-9887-A7C7B8F6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AD60-6E17-E298-1F3E-B3424C8A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C6F47-0540-47FE-2FD5-35B8C80A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5F073-6865-53A4-AC11-9EEDEE35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46EB8-83A7-0A66-7FBD-5F3052B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88F85-0F4B-8E80-8C10-6727C916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47CEE-0AE9-40B8-2C59-A8CACF5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7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CF910-5335-D96D-CB89-A996A789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A9BE-A32A-16EF-A8AB-9C8EE288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FE744-B26D-3B99-6B53-8B1D92AC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A8F3A6-2E30-4C92-9E09-CA9205337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45700-8D81-36F6-01F6-2B467010B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F4B38-39E4-ACAD-1019-228DA54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B3E20-33DF-E4C8-D407-0D9C2A0D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2CDE5B-E206-288C-A546-0065702E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9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A972-DE62-7A13-37F2-CE7C8618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4B124-045F-80A6-FAB1-3ADCC7DA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37E1A-F3CB-4CDD-3728-311EB4AE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B830F1-A899-B55E-91CD-1AD4F5A9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15916-FC65-7D9C-901D-403AD71D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5C2579-72AB-4CBD-4FAC-9A5694DA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98716-21B4-BFEC-7D84-44E0CE8D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F92F6-F123-DB7B-7554-00493A29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4267-B75A-631F-8A6D-81C2C3C4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4BB66-B842-3109-305F-650DA2848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5CAE2-0274-F890-A7D4-23269575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6E8E1-8C03-E895-8376-F58A4196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1C436-6C08-B75F-7C07-9210B1D7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456C-9FE6-E501-C839-C7950D0A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79F9C-A7B9-6612-69C0-345BA076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8403E-2BDD-C985-33A4-B77B0E7F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44773-A94F-2687-E439-69055AEF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C25F6-D920-23A4-45DC-CBCCFD1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0294C-8724-6BF0-3306-0617429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9347D-3B26-6CB9-C27D-889EC7D1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ACBA0-9ED8-EC62-7E7B-BAD159AAA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80CF-DC22-E335-F9B6-7729F0EAE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9263-3542-4C7E-82A8-398A353213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4FF92-9093-CBDB-099F-B3E2BE0B4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D7CB0-0515-D9BA-9C7F-26E8159E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FC27-E7F6-4981-9BAF-7264B551F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7570" name="Picture 2" descr="1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2024-03-10T15:24:14Z</dcterms:created>
  <dcterms:modified xsi:type="dcterms:W3CDTF">2024-03-10T15:24:14Z</dcterms:modified>
</cp:coreProperties>
</file>