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38E84-1571-79BD-629C-16C219B0D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E24F2-070A-0C3E-B35A-156F7B5D2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EA52C-22F3-E6E0-9100-A62F5729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79668-62AA-2F0A-53F5-36562529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A0AFE-BB83-B2F9-B58E-F5E41D19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6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46D5E-53F4-15DC-4705-DD03FFE3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424BF-7E2B-816D-1FE1-51A78CF07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275E8-A029-538C-BC93-8F671418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06F2B-252B-29C5-D1E7-5DBF92AF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C4D36-2ED9-B230-E27A-FAEE6A64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2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F3BC00-7D5E-6070-E75D-E0AA2FEF5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28CD7-40C1-DAB4-3B9F-B5E6E2EE0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F01C0-B17F-7A87-B26D-31950F84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72256-A60F-27C3-1FE9-E572E1DD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71C2A-2697-10A6-7597-9F8BFE88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8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2808-0213-8579-88B7-25572B1C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10BB6-FA8B-602F-B092-D0FA8797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B684F-AE9F-46ED-5C20-5449DC67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C78B6-C91F-2142-651C-D641249B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CC8B3-4356-06FD-A4F2-A96E70E4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880D-FCCD-E727-E086-1D6C9131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4EBEE-568E-F14E-29DC-1D96CDAA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C4109-8BF1-DA07-76F6-77893580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D0A35-9BD4-6234-6502-1DB4E13E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455C0-5640-2AD5-6CA1-68B917F0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93DB-D95B-6B73-60AF-C332B171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5125D-D969-D5C9-50D8-0026FE8B3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BCB8B-51EE-7FE5-C94D-5BB81FFFF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819E2-5F4E-6F93-AAEC-04DFE2A2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3426E-5397-314D-2565-92039C9B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288FF-758A-6DD0-76AC-7724D6EE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6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0BA7F-12C1-D95C-4F38-B6612051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11CCD-2E70-C7E7-06F0-B84736E5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27512-C6BD-568C-D4AC-C568EC11F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7B4447-5E22-D66B-4B2E-052713383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4C08D-A8DC-E63E-FD65-EB27081CF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41542D-4089-3112-E2E4-F0DBA0DE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847B42-FFC5-3EB9-73B9-6A583C09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D62220-4C62-35FE-C59C-30AF36F6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4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2809D-6BFD-379B-73C8-D01045F8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DA8545-9DF1-CCD8-D001-03C9FA84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2A4347-DA11-C50D-8C04-0123DE16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39F1D-775B-E55C-9E4D-0B2E3E4B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6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512A06-9A08-4428-757C-018D7EEE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F74FBC-8183-543A-A0D8-FADE2FD2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ECDC8-08A3-C9EB-C788-459AC328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7DFEB-AF04-C68D-E598-6AC78B2B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34FCE-B01A-36FD-1CFA-468B2DDE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FBE21-1B8D-9E8A-678F-C7C4E8123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A0131-0E62-62F8-EBA3-51AA0E77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88409-7E7A-5A1D-8E6A-CBAB52DC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E3BE3-4314-185F-AA6F-B483A75D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D3256-8F1A-D04D-9C47-C398E76E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629555-DB5A-2A0D-645A-77D53F436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9F5DC-AD17-8044-DEFE-250A5219D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7F875-2AA4-1C2F-DC5C-5DD8910F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E59CE-18DC-CCFF-2AAE-B1ABD091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24E3A-FED7-9987-EB0B-BF5D1CC2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8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F6186-0D85-E4EF-B285-590A1127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E2831-F9CC-0A1D-2C61-E0564E56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101BC-D243-7158-E52C-805D69497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B5F1-49D4-4135-B382-564888466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AB2DA-FCC4-9886-C6D5-C10A01777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75ED8-796A-EECC-A6D8-AEC0A3ED9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0436-13BA-46C8-90AA-5A1BBB947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1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8594" name="Picture 2" descr="1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2024-03-10T15:24:17Z</dcterms:created>
  <dcterms:modified xsi:type="dcterms:W3CDTF">2024-03-10T15:24:17Z</dcterms:modified>
</cp:coreProperties>
</file>