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6ACBA-11BA-D484-9767-985132C8C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ECABB8-13B7-8E09-1211-32C61FC9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43912-BBA7-8CFB-47AC-F427E37D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F25F9-4A8A-882B-8541-AD0FB6BF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B136C-F4BD-C74F-727A-A125CB4C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7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F340C-55A3-B8E9-8762-84FAE6CA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F77B8-D6C8-0E05-8CDA-7F61BA9FF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7FAA7-ED54-F58B-D5EF-5E518013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B9F77-3191-960D-D778-89E29C81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87424-400E-0A2D-CB83-379B50F5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85689E-4929-4CB9-9C47-135A13212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FC6EA-8639-AFA4-8412-2B920A141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F63D-24B5-D219-3272-DD251E11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CEB22-618B-1F75-504B-5D2B6828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07F92-BBB0-3679-16F5-D6EA300B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2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187FA-08FB-8395-3FE3-819DA649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4AEB2-4719-20A8-565B-4E5CCAE8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F3BD2-0D47-47BB-6978-964BE78E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E307D-B1F7-2C70-9821-F28DA500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9AE55-5022-0147-1287-0920FBAB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5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FD4A7-BC31-FA99-6DAD-6C40FDE9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696BE-B239-939F-C74D-18B07D50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94E51-C00A-2C04-055A-11FB941C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C070F-318A-1467-1066-DA67672C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40E53-A406-3FD0-3C3D-7B5F2880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2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2D067-D5EF-A5B4-34EC-FC677DDF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301AA-F047-0B8C-BADC-D01E12D0B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462D-F05F-11A9-6646-D5397F46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0F138-C941-1976-86AC-FAFB9E2A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6AEAD-C47A-E0C4-7FFE-D10DDE03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44B40-1913-7265-C60C-31EA5EA1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4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7E82E-D568-0947-EDA3-1FE751DB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0170-F095-CCA2-D455-B2FB55C6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A9591-46F5-38CB-E336-093DFC35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411C39-543D-D9DB-3024-FF6B22631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743AE-423B-1A97-9060-B6F0CF79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320B60-CC75-8FEE-A12F-44FCEFCE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E85157-43B1-AC08-418F-7920414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6B9E3-6E42-E4ED-8C1E-39F2D4FB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A8E25-F483-0CF3-74B6-21778EBA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A0FAF-E0D0-5F7A-B03C-892890B8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C006EB-BA7E-1018-E4FA-FB4DA35B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594C6-7E0A-F00A-D766-7E305A51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DAE3A9-C93B-C421-4FA3-8974EDFD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2AE51-F532-48A6-7310-FE912309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2CA32-A128-45F3-3CD7-6656879E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555B-A0F5-284B-F699-05C7DA45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88F4F-2C69-4548-D5E1-152584EE9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07250-7229-F525-3173-5788CE94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06CB4-62EB-6A4A-9641-943616BB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2BB2-3680-2580-0F9E-E0EB4A7D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ABC21-5A4D-2208-CC3F-A892C582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1D9FC-70C0-9DFA-6405-305A6C65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F21481-6DA2-BC60-8CBE-77917EDEC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0F68D-E9B4-15A8-3CFE-A21A68CD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95542-9375-981F-C2F3-4CFF20BA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70CB5-A6A8-2DAD-B1A0-C224FA32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AA016-0D47-2051-43B0-D549D7F3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4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6EC84-F945-78AE-6E73-C89BC9D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36811-1307-6DE1-6F3C-E47BEC49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DAD20-F408-F671-57F7-61D9EF1BA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58CB-6DBF-4E5D-B2BB-302C961CF53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751FE-9268-2F0C-91F6-99578E6F9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AA4D7-8652-85B8-0996-684A15508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D7C7-5BF9-4356-A162-F90139952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8594" name="Picture 2" descr="1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2024-03-10T15:24:22Z</dcterms:created>
  <dcterms:modified xsi:type="dcterms:W3CDTF">2024-03-10T15:24:22Z</dcterms:modified>
</cp:coreProperties>
</file>