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BF1D-5494-796E-5905-ECA10DB3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CDC0E-1782-BB24-3E3C-C9E215B8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EB646-A8E8-EE1E-623D-5C3E379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6FD8-B6E8-A147-647F-DC85BDB3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12F20-51F6-B0C2-B79F-9D3D60D4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8C97-55FE-1723-55E3-532BA5B9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AB210-325E-701D-1025-47E9D49D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C283E-853D-06DD-D0CA-B2F21D43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31123-49CC-DA07-219D-BC5CA6D8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03526-2B1D-3706-04AD-CB014D61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0372A-69DC-6B25-379D-DE084D0AA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4379D-97C4-3A40-826C-B68DA8F0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4C9B5-DD93-AFB9-E700-EE62853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73C4-C3DF-6364-1EFC-45BBB0B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61E10-407A-7BFC-041E-D41BB08D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7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89FF-CE70-6483-9E71-47F076C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7DC8D-284E-CBAB-64E4-ED564926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658FC-D9F2-03BF-DCD1-3A6D7EB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F6381-617C-DC7C-4AF1-22E07A8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215A5-9B51-2409-C11D-90856D6C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8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2F44-10F9-BA68-6463-3A5C7868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59786-1832-8226-AD5D-2DB5F452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552E-204C-7BA9-651A-0564F2B8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B1F9F-B416-77EF-F14E-DF424442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E81D-8180-2A54-6FCE-1E3EB5F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FA4C-984F-C002-D7FD-32F374F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B6C46-DB02-E35E-CB4D-452DDCB4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4CD5A-8051-A186-4957-66167798D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63C3E-E0BD-5F60-0E81-2CE7569B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59F1A-C877-882B-8AE8-528E741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F18BE-513F-47A3-6B4B-3AD0066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3361-7EA4-267B-F9CB-44EF33A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51221-B88B-71BE-BC19-0CCDA1D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1A2B3-CE25-DFC9-560D-673C9EBA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C38F6-D995-5085-8785-BB91B841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58FD5-119A-F86D-255F-70552A68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CC591-010D-2767-62B9-F042CA98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5DC46-7F33-4500-F64B-26AAFD64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EABC5-D98E-253A-B3EB-32CD4672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7D15-1820-6A34-23E5-1365D22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D2D5-08FF-94A4-22A4-BA0ABBDF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7583F-76DB-8FA7-4FC6-B2FCA821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22B4BE-D3DA-8D90-E4BC-DF17E639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79710-1D94-B685-21F4-001C58AC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4AC8D5-A048-FD84-886F-F5862E9F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A40DD-95AF-5E95-4BDC-E5643B91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2844-06AC-21A7-EA1C-7F1D085D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C63D5-B30E-5C76-5C7D-5D7AE83E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6FAB8-79E8-B406-4FFA-12C93571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51A50-62B6-2CF6-39E6-AD99AEE2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EC1FC-64D8-5A8E-9223-A8F1254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B2C55-6325-A6E2-CEA5-9E344556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7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AC2CD-0877-4D4B-E4E8-E948E771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99062-2542-9E10-D27C-8A96C920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3B85B-4CFE-A54F-8FC5-BA0971A3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E16AB-A3F6-139E-15BD-E3A542B1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F63C8-76B2-8BEE-4166-978B8A1E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EC1F6-11B2-BE54-6D35-8888334F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0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962EFC-8ACA-E0B6-4667-60F0E013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F695B-89EE-6C1B-D71F-60EDE1C1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E4DA3-7CE8-B144-2AA7-A91D234D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C7D0-29D2-4B62-B399-2941E5CE69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8017-33B3-BD68-77C1-4105FFCC8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A32-B262-7D00-CF3E-8E3142846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22DC-E6EF-4EA9-B86D-A61A9857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4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642" name="Picture 2" descr="1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2024-03-10T15:24:26Z</dcterms:created>
  <dcterms:modified xsi:type="dcterms:W3CDTF">2024-03-10T15:24:26Z</dcterms:modified>
</cp:coreProperties>
</file>