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F29B9-ECC8-1D15-D478-595FA9712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BBCBB5-E893-CB17-2186-09A0F1E98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06741-7561-2D70-680B-2BE61359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B675-0395-405E-B8E3-818AC32275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1B303-F2A2-C079-35D4-9F952A6B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D5C12-A848-C031-A7DE-889A5534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9251-FBAC-428F-ADD8-058FE2216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52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78507-639C-8733-31AF-7646C39B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B6BD03-4F4C-1BCB-8DAF-F348A9607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4F6E6-F57B-CF03-D096-F907C971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B675-0395-405E-B8E3-818AC32275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700FF-66FB-945C-5BC0-D28AC019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E9D64-094F-6AB4-49A2-DE925DE6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9251-FBAC-428F-ADD8-058FE2216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8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F23E20-FAA6-2175-7FCA-DAD77D42B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0F6F5D-0393-9CF3-9548-7E21ADFF5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CE963-5065-481D-5B1D-49C1D516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B675-0395-405E-B8E3-818AC32275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45918-5D5E-8D66-423B-4CD88D0B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1A4B2-F2F8-0E4B-37DA-5150A58C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9251-FBAC-428F-ADD8-058FE2216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5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29BD6-C0F7-13E5-C4A3-35FAE3A1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E978C-DCA0-96B4-A6E4-F4E19766E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ACE78-0177-1FE3-0864-4153291A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B675-0395-405E-B8E3-818AC32275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A1461-2E3A-2133-0A36-B1C15BB4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9111E-6253-80E5-A226-93023CF1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9251-FBAC-428F-ADD8-058FE2216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2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C4400-08E6-AD3A-074B-02F197B4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0900C-9800-459B-5213-65E8D8C91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F9F5D-E94B-D17C-08C0-1F83DFE4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B675-0395-405E-B8E3-818AC32275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13D52-2987-2AF0-D6F1-93582A8A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C58D6-B842-2F16-99CE-326C286F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9251-FBAC-428F-ADD8-058FE2216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9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E8D20-422F-89EE-52B9-4C7202EF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067C7-6B92-C99C-193C-69B6A65E8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76516C-F8E6-C9B2-65A4-8A77BDC30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E83EA-F1EB-C3D6-58A2-952C6D1F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B675-0395-405E-B8E3-818AC32275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31258B-4F81-309C-6F9D-AE837C7F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5C4064-9F67-9EA2-1E0E-9212E3DD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9251-FBAC-428F-ADD8-058FE2216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42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F450D-D5CE-5F64-621B-34785611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6248A0-9D83-890C-871E-C99D325A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7095DF-FD15-9058-62FD-7569B5577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A6FFDA-0715-F668-B4C5-B33400485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3F239E-8D7C-6109-2772-EC9E3396D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71EB37-9286-8058-25E4-E05B1016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B675-0395-405E-B8E3-818AC32275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DD9DBF-F9B0-AB9F-E4F5-EB727F0F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D12C44-D701-84D0-02EB-585FC20B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9251-FBAC-428F-ADD8-058FE2216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13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3A136-9291-4658-B339-606426BA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7F1CFB-6EB0-8114-7698-72537CE2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B675-0395-405E-B8E3-818AC32275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96EF7E-A3E3-5BEB-8930-DF9847F5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999454-46F9-DCFF-BD7D-505A1412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9251-FBAC-428F-ADD8-058FE2216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2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87788B-AB9E-7FB0-9784-B8D79F09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B675-0395-405E-B8E3-818AC32275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BA6006-1810-94C2-138B-9C1EF64C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8EB822-0F39-B2E2-4749-EED9DC58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9251-FBAC-428F-ADD8-058FE2216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57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7BB14-4A0B-7F31-872C-FFB4138A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E6039-24DF-D0B4-A948-A47B5750E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DC2BBD-11A5-C805-AC81-9FCEA04E9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3AB14-62BF-FC6A-30BD-38F26F61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B675-0395-405E-B8E3-818AC32275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5E1308-40E3-8120-A26E-AA308CB7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1A99F-C69C-5D09-ACE3-FC3C49B2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9251-FBAC-428F-ADD8-058FE2216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16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13878-B3DE-D181-C9FE-4E35C583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40B9A4-91F0-312E-C7A2-29718FAF5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5B3E75-8454-45B7-4070-FFF227A23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FEFC8A-A735-3CA1-731F-B3EEE3FC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B675-0395-405E-B8E3-818AC32275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58E208-BD4F-F4FD-3B13-DEA13B63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C409C-986C-CDB3-B7B8-E18868F8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9251-FBAC-428F-ADD8-058FE2216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69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E22861-8A08-F6FF-533A-AD63C72C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B6526E-5D74-73EA-366F-8EC9CFFEC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BC076-FAF3-A7D9-7669-59C983E81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4B675-0395-405E-B8E3-818AC32275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7E535-555D-DBFA-0673-1C91EB659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6C82E-E1AD-0BFA-D9E2-C75203C3C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9251-FBAC-428F-ADD8-058FE2216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2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1666" name="Picture 2" descr="14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2024-03-10T15:24:34Z</dcterms:created>
  <dcterms:modified xsi:type="dcterms:W3CDTF">2024-03-10T15:24:34Z</dcterms:modified>
</cp:coreProperties>
</file>