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62807-C323-9FE9-F16E-09408C181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F0370E-119C-C15B-CACD-F0DEB6AB6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F4C3C-770A-21A3-9BF3-C436F9AA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CD0-669E-4EE0-9C3D-E5890B13C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B9F59-73CB-ACF9-ED87-BC772EC5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4CFD7-A33F-8EB3-98E4-2B8EA949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B904-6735-429B-9731-33B21B7E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4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EF6CB-3C8E-7085-B74C-758629F2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E59235-359F-F774-F902-A2347A9BD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80068-F7A9-4714-4809-C7DC0D26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CD0-669E-4EE0-9C3D-E5890B13C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7DF98-D8C6-412E-9925-66CB4499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14FC7-84FA-F8A8-F5E4-0439FD01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B904-6735-429B-9731-33B21B7E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7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C568FB-81A4-9FCC-0F68-9A58B4B5F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D7423C-8CD3-EE14-EE85-4BD03FA00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1CA5D-A0A4-7A13-1DBE-9E81B42E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CD0-669E-4EE0-9C3D-E5890B13C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459D0-6CCF-803E-9345-C920F562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85F00-93FD-0BE4-146A-413EA137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B904-6735-429B-9731-33B21B7E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5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F873E-1BB1-C3A5-CA57-BC37C6F7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5A177-F233-0DE7-16C1-52877FCA1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159A6-9479-AA9C-0891-4AFF030A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CD0-669E-4EE0-9C3D-E5890B13C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49DA7-0A86-546C-7900-F731BDEF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74F75-393C-2A71-8B43-90F93AE8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B904-6735-429B-9731-33B21B7E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C75D9-5A99-3810-EBF6-949C0FC4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08821-1514-1123-BED4-40DC966F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B983F-C178-0622-C24E-7BCFB173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CD0-669E-4EE0-9C3D-E5890B13C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C0360-F6DF-5D2D-B946-49C69E20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8793F-1D03-B796-D437-E3E21AF9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B904-6735-429B-9731-33B21B7E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8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30F64-F229-05E3-170D-693776C5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AD160-0D23-9DB7-09CD-7AB276F74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85E161-21B0-6C89-7FB9-CD8A723B1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DD519-6013-DEF2-26C1-877D83B6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CD0-669E-4EE0-9C3D-E5890B13C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E6180C-6B28-0060-096D-053E83E4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9EC29-FCAC-6960-3AA7-DE5ABA6B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B904-6735-429B-9731-33B21B7E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0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A74C9-E2E6-B484-8731-F6673632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EA8AF4-3A3A-C4F3-C9CF-45ABCF957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B82773-FC8E-FE3F-00FF-2B57832DF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5F5C75-DAEC-E005-5283-074AED28F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AB38-1684-16C2-AC12-536FF0F9F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1DCA70-1D3F-3FDC-BBDE-73D0A807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CD0-669E-4EE0-9C3D-E5890B13C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4B37BE-CCFA-2377-3DD0-E17575EC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721C6C-9D46-81AE-BFB3-9343A352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B904-6735-429B-9731-33B21B7E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0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729EC-FBED-2E46-9736-6C9695C3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7B26A5-048D-045A-927C-88965233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CD0-669E-4EE0-9C3D-E5890B13C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02BD50-2993-153F-9A77-8D09141B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91474F-1830-26CC-A9B6-30F96E92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B904-6735-429B-9731-33B21B7E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3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325AA8-E4C2-9DA8-A0ED-4B84E0E2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CD0-669E-4EE0-9C3D-E5890B13C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39C3A2-01DE-6038-8078-ADB99341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EEE0CF-3657-8DA4-9B86-0ECF0075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B904-6735-429B-9731-33B21B7E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2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80A4E-3996-4CE5-2C93-7252EFAA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393DA-037C-D125-F795-71055CE1C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C827D-5893-61F7-545E-D0E02D935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4BA54D-95E2-36E1-2EEA-7CBF7E9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CD0-669E-4EE0-9C3D-E5890B13C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FDD35-92BE-28AB-7C17-21A6A623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50F17C-9A82-6F39-B343-9A1D453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B904-6735-429B-9731-33B21B7E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86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DDFC8-64F2-B244-EB32-97024C0D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4B3DD0-C6D3-D431-81D6-ABC7D255D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D756A3-8DF9-FE91-6F8F-97C7511BE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8CEC9-AE01-B787-B2F2-87925845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8CD0-669E-4EE0-9C3D-E5890B13C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DE8C2-6255-AE93-8C56-4221ACDA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EA1B1-EF19-447E-C833-55F0DB19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B904-6735-429B-9731-33B21B7E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3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280203-54F5-6B79-7003-F5D84A5D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53B62-2AB8-DCFA-CD9D-DB347100A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CE3D2-4FBE-2524-9600-7294E8304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8CD0-669E-4EE0-9C3D-E5890B13C1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3EBFE-5EB2-0F25-5568-C511DA486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31AF2-7012-BD6F-00C9-B53992180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FB904-6735-429B-9731-33B21B7E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39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3714" name="Picture 2" descr="14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2024-03-10T15:24:38Z</dcterms:created>
  <dcterms:modified xsi:type="dcterms:W3CDTF">2024-03-10T15:24:38Z</dcterms:modified>
</cp:coreProperties>
</file>