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0E82-7D74-5875-4CF7-F8F7E2C1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D12EF-62EB-3F84-BB06-0CD356A9A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1A6A2-E614-DF06-4DDF-D2ADD0C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E3FB3-E60F-21E4-46B0-F469B395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2D0C8-7E23-489B-6B2C-7142822E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FBB1-09D2-32E0-A113-33895BA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8AFB8-D003-EDD4-9629-0B4A1306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CD5D8-8BED-0C86-B867-07614141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CC370-217C-8E15-AB0D-76C5B90E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B4649-BE85-15DD-D133-BAC223B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C42CC-79C5-D5F4-FC29-E2CD59F2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B56C3-C169-D5EB-E760-157F797D6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B2261-19A1-1880-1F2F-BBB1114B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7015A-87B8-78F2-F29D-F24FC32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4493F-5A0B-6248-A2C0-1581C4C2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6403-A884-B32F-A7C2-9F78AB2A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69DBD-9EE7-89FA-85E2-0BE77B9F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C3E8C-3CA4-4760-23FF-A6E38C9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DAC1E-406F-9F19-E17D-853514F3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9443F-763F-316A-7E0E-67633199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695A-877C-FAAF-3B34-67711C84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23B32-767F-2302-8D91-EAB5B656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0F140-C9A3-A928-7DC8-499EB8CC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8D02-AB96-D5D8-80AB-CD43D133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C0866-20A5-C7E8-2B65-3405C197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FFEB8-69CE-69B8-0B1E-558FDF40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2B71B-203E-A16F-A27B-821526DDD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FD779-B319-349C-59BC-4B26563F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F997E-E14E-5380-5F60-B9D3244B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32A05-8078-C3B6-4CEA-C73E9CE9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D773C-1322-229C-74DC-5D495AEC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1EA9-98BD-1349-FFD2-AC9872C9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8E3F5-6FE4-96A1-5AC7-A25DE191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F988F-0846-97DF-94D8-66F2134A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61C1C-19A9-2214-776B-C305802A6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9E5422-F23C-AAEC-07BF-B2E1EA1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F822B-3729-1AE3-1EB1-B24E874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10D576-A48B-3B97-D040-4C857B75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5E692-542C-7C1A-D834-CA6A096D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8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4DB0-BBCF-E191-1743-CE31EF8D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D3696A-E4E4-A102-9EE0-AFFA25C3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5A0452-1DCC-B8CC-BB7C-9737C968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D189B-16E4-BFDA-3842-40D495D9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FC2D7-9698-C563-E84E-D4240A96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BCFC8-BA1E-7BB9-AA75-F02A320F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23981-BBD8-8233-3311-D049E809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BC8B-E7C1-0996-B455-0B2F22E2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382A7-837F-2C2A-F8BA-9BD34D1A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E12B4-824D-6B6A-D6A5-856DED498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8A650-1631-8B0F-666A-79D2C10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25FEC-5472-E2AD-9076-E062F565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6BB55-3EDF-ACB9-321E-C2672C71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2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A954-6F32-9518-373A-0FEEB56E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C9B76-61B3-6B03-1E84-A0BCF1245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1BFD2-3712-50CE-F34F-98B6C1E9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C48A1-D5F0-AA03-42B8-AA642896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E7C01-046E-AB20-9B32-216994C6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56481-C336-7ACD-E6FA-6EA2FA10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2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669A36-EC47-91FF-D688-4E38F2A6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C7201-B1E6-2D68-7F97-8649B877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1F14E-DBBF-0DB7-7DB5-4AFB6AED7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4C2F-77BF-4954-A0CD-9783FAB221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3B16-91D8-7538-52CB-1EED7A991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36BCD-079E-71FA-C3DD-3DD9AABD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DF2C-2945-40C2-9992-AD4FD82AD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8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738" name="Picture 2" descr="1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2024-03-10T15:24:42Z</dcterms:created>
  <dcterms:modified xsi:type="dcterms:W3CDTF">2024-03-10T15:24:42Z</dcterms:modified>
</cp:coreProperties>
</file>