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6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673F1-A6C3-2FC6-5B8F-BC6073CF0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9A2CC1-AAE3-C79A-AABE-DDADCCD32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95155C-F580-CBB5-61FB-0341084AF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C577-EDCE-4C75-8FE7-A9237D3A47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BAD745-8E27-3577-D77F-38926EB4D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BD2039-FEA2-BD5C-F617-C5ADAF433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0E8B3-94C7-494E-B0AA-50A45404C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760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E573D3-AD13-43E5-BC6F-3BD3C84D9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836157-C97B-2F01-D324-B142B90B6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3E7179-185E-0BD6-65C3-46A58BEC5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C577-EDCE-4C75-8FE7-A9237D3A47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74C646-1327-5E9A-FD3E-D89BEAA12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0BDD2D-576F-802B-B427-30E65D84A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0E8B3-94C7-494E-B0AA-50A45404C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150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0E1254C-BB69-236D-EE05-19EA7EA076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77F949-1998-047A-E738-EC0B7155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74D4EF-5689-7173-CAEA-CE0B0003F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C577-EDCE-4C75-8FE7-A9237D3A47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50420F-7F44-0747-01F2-455DD61FB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C95D29-AF35-34BB-95F4-3990D58FF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0E8B3-94C7-494E-B0AA-50A45404C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340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8292C9-36AF-1B3F-4486-48A0F3403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32A239-B627-53E2-98A7-DC5772416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4F7C93-638B-4E9C-40CF-6DE9C79CC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C577-EDCE-4C75-8FE7-A9237D3A47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F90E3B-C059-251F-DFE9-2C6F4D0E9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CAEFDB-E721-8B95-1A7C-2C04DAFA6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0E8B3-94C7-494E-B0AA-50A45404C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051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38A60-3A9A-FD0D-CE73-A8CF6E938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38E5FA-AB35-0FD0-03A1-66E85E5FA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619D01-4EF3-F3C0-D1F3-574DBC12C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C577-EDCE-4C75-8FE7-A9237D3A47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338818-DCFA-50D7-6BE8-6BD684365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1DE673-B379-08BF-440B-0891F60EC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0E8B3-94C7-494E-B0AA-50A45404C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386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D4C53-46AA-DA59-D401-8D0526AC0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91C02D-DF46-FE4E-4FD2-4E1E8A91EC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4A832F-9BD7-FE61-B61A-152107B68C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A41DC4-544F-37BC-2DBB-5A1E45A4C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C577-EDCE-4C75-8FE7-A9237D3A47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4F9F89-2DCD-463F-DE44-24B7BE722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B877F1-EB34-F9A0-A1CF-3E6685106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0E8B3-94C7-494E-B0AA-50A45404C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787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CA39E-DE5F-A904-578C-7CDDD2931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B4DEFC-6024-23A2-9DC9-729AB58F6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7B7908-3FEB-26DE-62BA-04A104620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09436C-A718-0DEB-0C7F-2A26802777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E27312-D71D-CBB1-5EF1-5388D77FB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0F2471-FBFF-EE72-88C2-C902C3002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C577-EDCE-4C75-8FE7-A9237D3A47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D26EFD7-50AA-55E3-3EBD-BAE0D5387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88C4121-18F7-057C-9CD1-60D048C4C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0E8B3-94C7-494E-B0AA-50A45404C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182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A0463-E07B-6067-94D0-612F112E7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AF13E37-CE7B-A5C5-D7D8-23404872F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C577-EDCE-4C75-8FE7-A9237D3A47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1A037CB-355B-149C-5FF5-6C8EBF960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A91770-E6C5-F7AF-BA2D-3BC5BD34C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0E8B3-94C7-494E-B0AA-50A45404C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810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4EB91C1-CE37-879C-7C25-360FC9BFC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C577-EDCE-4C75-8FE7-A9237D3A47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113C31-0820-67D1-D643-EA6D1FB55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9FCE03-DA4A-42CD-69EB-93D1A1900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0E8B3-94C7-494E-B0AA-50A45404C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443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757FEA-BADF-4264-4474-C8297515F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C3C0BB-98BF-6721-C269-6C2420929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DB8961-A1D4-38D0-1471-BB415D9B2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3956E8-258C-C8C1-2B62-2A8A60A37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C577-EDCE-4C75-8FE7-A9237D3A47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876C1C-1B06-5DC7-3063-E85B0359B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B85325-4B6D-E658-3660-67A3C6ED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0E8B3-94C7-494E-B0AA-50A45404C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38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EE34A-2F01-F0B4-F95C-ABF0065C2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B149AD-8548-9B61-4D8B-AC52C34369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F4E540-87B8-1FE9-C361-D36582C4F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00B622-3493-8251-466A-E679E72C1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C577-EDCE-4C75-8FE7-A9237D3A47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88E305-507B-695B-7527-08F892C5E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4CFB81-E572-EA29-8DF8-0199E85FB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0E8B3-94C7-494E-B0AA-50A45404C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604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AF2115D-794A-B40D-D8C9-07E8D9E5D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942E00-CCEB-8109-A166-1C1CB1F20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708BF3-D204-66C0-7CDD-8D772EFC69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5C577-EDCE-4C75-8FE7-A9237D3A47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440220-14D1-D1FB-165D-9A4CB7951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DE14B7-586B-BC42-4089-8EDCE38F71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0E8B3-94C7-494E-B0AA-50A45404C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219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4738" name="Picture 2" descr="14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08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2024-03-10T15:24:46Z</dcterms:created>
  <dcterms:modified xsi:type="dcterms:W3CDTF">2024-03-10T15:24:46Z</dcterms:modified>
</cp:coreProperties>
</file>