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BCCD-37EF-8757-4D37-B7E8B4D5A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F792C-4A78-63E6-121E-FA787F347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F6DE6-9D81-8B1F-CC6E-29B5C72C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70550-7E1A-52EA-52C1-98CA6CB6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8DCA1-13D0-42A5-BBF3-038EC410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6E299-937D-A742-6AF9-EDB73973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F8C8F-2DBD-D226-FFA1-3545B20D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3D252-AECD-5F1F-1DCB-DFAB081F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D9BC9-4148-3042-7953-20CC44C1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9AC48-F093-5AAA-F752-F0F4F94E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7E83-0420-8C23-47AC-A556B9783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5168D-212A-4A9B-B614-9E67E105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6048E-5702-1027-82FD-C59D83F3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C82C2-2FA0-0C73-68F1-40887F8E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37190-A2F1-349C-FC20-34E27E71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B0B21-9E45-8770-FB3A-495B687B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1DC82-0EBB-2129-2CB9-E392B959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FF0FC-DEE4-1C9F-C5D9-2C7BF8A8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D77E5-4841-0CD4-BDB0-70AA3DF2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E97D7-FDD2-0C69-983D-26727688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6C52-982D-5D2E-C43A-53356B4D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F3D49-62C3-E934-E727-B54CB8FE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CFF24-301E-3A96-3458-A283C4DD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29B76-3EAE-8B83-22E5-CAE95A9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5C0CB-7C9D-CA89-1853-EEC565D4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4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3726-A6D9-ACD8-2115-82C1C7BB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42D39-14B9-D2BC-3550-540962547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33813-1C6F-E193-BC83-D9158C4D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2C962-B257-607B-2968-0CA4CA0E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86988-68FE-88E8-2BE7-D871B41A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619F5-1F8D-BD72-C71A-46BB9607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0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EBEC-5DAF-2C6A-8105-5511A4EF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5F3E2-E7BD-A2B5-B00D-3E881CAA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2A66A3-41C7-4508-6AFA-15841D099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B4AB37-09EF-C8DF-FAEC-697040BF5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90B61-E429-DC19-2E8F-67E162CF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0B15D-5219-523C-8BA0-307EA63B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8580C-82F0-7DAB-794A-8723F488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5B3C4-6524-C802-B94F-D6485D47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7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DEEE1-EB5F-A26B-8C9C-8C36DA72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CA6FE0-3BE6-35B7-EAEB-327976D1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D3021B-E46A-01AF-8123-34C65252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FD9234-FB4E-09B2-178A-F8236A2D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1C2BD-5F7D-DB4E-4033-592297B7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468899-805F-E9CF-31D9-A03E3D95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A872B-FD1A-3479-DD14-21B59E4D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EE50-253F-BC23-C0FC-E5DF4B2D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BBE4A-C0B5-5CF3-F7AF-EF2C93C5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52393-1C63-DEAB-40A5-A2A45219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3398F-84E0-7F0F-3F6E-297A99D3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4E533-2CE9-4699-492C-B3FF594A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78B13-DB87-96A4-4C7C-2517EDAD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F7340-5138-7AA4-2CB2-14185AC5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773678-1ED2-D737-5C5F-01FEE3698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441FE-0CD5-9211-9B14-EE480DB5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5774C-BF37-351C-D191-84BA82A3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BBCF2-6ECE-59B8-1129-D126036A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66A7B-5A67-BFB7-C580-9635688C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5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E6069C-2712-78BD-C779-8F78013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54409-D217-1480-707A-0B3E1568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F0D00-B474-5037-7ED0-6F681C8FA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0DB2-C224-4E83-B3F6-B17B35648D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F344C-95D3-72FC-8F40-6F3C5BB5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FEB09-A3A5-50EE-4F9C-A9229499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C3A4-5521-4FC9-A05D-3B78DEFF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7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3" descr="1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2024-03-10T04:38:12Z</dcterms:created>
  <dcterms:modified xsi:type="dcterms:W3CDTF">2024-03-10T04:38:12Z</dcterms:modified>
</cp:coreProperties>
</file>