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66805-FDAA-B69C-B033-50C7FBD34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63330B-C2B3-355A-1636-2CB83C5D4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C91236-82C1-8678-75EC-222624618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193E-BFA3-4487-AC99-D70062B091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51644-936E-321A-216A-14F324AE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9C93B-BDF2-2D2E-B791-9AA0C2D42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8DAD-0590-4A8B-A08A-3BE40F298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37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F1B7C-6293-673D-0867-129CA021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71E300-E3A5-3A70-4EEB-22D4F2365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61BD9-3A60-99B6-D361-A3036F95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193E-BFA3-4487-AC99-D70062B091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67F351-199D-80F9-443B-483DFD28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BF659-57AD-39E3-105D-A7556749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8DAD-0590-4A8B-A08A-3BE40F298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25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2353B4-4BA5-8282-F477-C8BB31527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00B2B8-8006-1E77-AF5E-551AC9744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9C042B-39FC-A7CA-3E2C-ECBCDF8A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193E-BFA3-4487-AC99-D70062B091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0F1D09-20EA-D8F7-3B06-19752C20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CF8B43-C991-4ABF-457E-41930EB1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8DAD-0590-4A8B-A08A-3BE40F298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3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E949B-FC25-1737-1AD8-BA86165B9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693D94-5B6B-EBEC-C10E-60A8730BA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5638B-B06F-8987-B8C3-471DA608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193E-BFA3-4487-AC99-D70062B091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7A1CF-B5A4-213B-7AB3-CC7567AB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93E5F-BBBD-0B6A-FE91-ADFACD13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8DAD-0590-4A8B-A08A-3BE40F298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46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DFF3D-B82C-58D2-3E97-2304E06E7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470278-880E-6235-275F-AA4849793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3F5341-B64F-359A-0A86-67E91F71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193E-BFA3-4487-AC99-D70062B091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B5ADF-00F2-F24D-B0F8-15241A39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1F051F-0C91-07D5-E9C3-8C0333AA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8DAD-0590-4A8B-A08A-3BE40F298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21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F33FD-2F33-99E4-E1E8-EB15A714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32AD0-8307-1326-34DF-74E1EBB97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1E44C4-CB17-45A6-5D01-5446C6580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9084D9-2778-1ED5-98D5-81C861F2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193E-BFA3-4487-AC99-D70062B091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581846-6AA2-6686-B03F-1DD0FD0D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169E54-3E1D-9FF6-00CF-D8819F1E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8DAD-0590-4A8B-A08A-3BE40F298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00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F5DD4-B959-C081-5930-4E40640F4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7B2190-EDC5-36F6-B5E2-7CCE4A6A3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26A522-FDC9-EAE3-9FF6-99B93771D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4D62B4-3F67-A05D-FF37-89DBC5913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0AD552-9120-F91E-45D5-C5C9A0A89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F8D136-24BA-3876-0669-671BCE0D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193E-BFA3-4487-AC99-D70062B091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D892D4-E051-F058-8A11-316B95F2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F593C5-2986-D2FD-6B0E-A3154C94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8DAD-0590-4A8B-A08A-3BE40F298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76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2B41E-2C24-2F98-575B-64EE9E03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1F816F-07BB-7B3D-AFA8-1563859CE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193E-BFA3-4487-AC99-D70062B091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C51F45-612E-757F-4A3D-9DC94F0F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4A2587-CF9E-0AB0-7364-2DCD514D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8DAD-0590-4A8B-A08A-3BE40F298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50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D1A616-855A-4726-616A-DB02529E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193E-BFA3-4487-AC99-D70062B091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D01966-78A6-492A-6DA2-CEEDBA17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EFB3A2-9458-0743-457F-E9D493C50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8DAD-0590-4A8B-A08A-3BE40F298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94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B83DA-B002-C74A-0E9C-A5865A2F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A4D7B7-6C37-58C4-8C6F-B119FFA8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B8C80B-3D98-7670-8F72-ADA73D187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4F8399-BBA9-4D62-6084-68EC4C67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193E-BFA3-4487-AC99-D70062B091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E666DE-5ED6-0714-E93D-575C0517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7099E3-F31D-E4DA-8904-E89239F5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8DAD-0590-4A8B-A08A-3BE40F298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87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1CA83-B983-168B-249F-0C265F1D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15F5AB-5EDF-1D79-6D93-F6352CE2E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0F0A07-CC1F-A426-8473-8765B17E3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C90988-7201-79FB-E32F-ACB19D62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193E-BFA3-4487-AC99-D70062B091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775E79-3759-1C0E-F517-4FBE37D4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62F8A5-0B4A-FB33-6ACF-6949942B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8DAD-0590-4A8B-A08A-3BE40F298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07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FF319F-2444-7C15-08E0-415F6C33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C92F79-6712-6096-133D-BEC3104F9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F886D0-E7F8-2235-9C81-390260521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5193E-BFA3-4487-AC99-D70062B091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8A8281-4B5F-C30C-4378-6155FC600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1FE94-FD8C-75D0-B8FE-3F1DB8307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08DAD-0590-4A8B-A08A-3BE40F298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78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6786" name="Picture 2" descr="14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2024-03-10T15:24:50Z</dcterms:created>
  <dcterms:modified xsi:type="dcterms:W3CDTF">2024-03-10T15:24:50Z</dcterms:modified>
</cp:coreProperties>
</file>