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FE512-FA52-25A4-7933-341382D2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ABD5F-BACC-744B-3EBD-43813340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238F0-4603-E8DC-D674-85C6CE6B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39141-C94E-2797-17B5-A93478F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A582-3BD7-B80D-CB3A-A8984D88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6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F04F-01B8-733C-4F7A-7791E178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A7FBDE-C128-2BB2-7F1D-9F333DCA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6BEA0-4F1C-3F03-F3FA-50464EE3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568AF-5F46-B6EB-D9D8-17CEB56F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17E61-DB25-A6D0-8C17-2212438B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0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51393D-02D6-6E0C-7314-C25C00F9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7F291-4323-9E65-B8DC-50D59E7E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84919-723A-8DF1-B95E-C6CDEDE4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54992-C085-07AE-4D90-941B6533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33F08-0B7C-A4B6-3511-90305AF6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085F-2B14-DE8D-CFB9-B167821F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F41D0-EF42-7EC6-D740-BF33FECA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50085-600A-1EB0-45DD-D0730E2F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76BF8-AEB9-EF37-5769-39380399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0DA03-60B5-2EFB-E559-276FBC19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4ADE-66CA-B345-774D-75328A63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06131-2D48-76A6-C04F-86DA7F1F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93CB-52BC-D95E-E1AC-710E16D6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F5FAD-6E17-621C-5093-DF6E0BB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7211A-4D00-3E1F-AD6C-552C1EAD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4C4EE-E886-7CED-8ED9-E02BDB4D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1B160-E6B3-D8FE-0B03-477DFC80B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2C111-86F2-7FD9-6DF9-A134D32E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8A41A-E056-592F-25F6-9BFECF42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6BFC9-7A45-809B-03F5-E98C2B2C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247E4-C98E-A033-D0E3-12D88F19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7C5B-01AE-AFD4-BA6E-E6781158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FD824-6CA3-4D9D-1396-9C4B1F28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196E9-41E8-C12C-7026-CE60CAFE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4E48DB-56B5-A93B-6DA5-93FA96F78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524F3-8C5A-48CD-D008-6FA135FE6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78AF7A-DC0B-782A-2207-EE9A65FA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2A9A9-B8B9-9718-E07B-F0654926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2123E3-8ABE-C4CF-DE16-6AA0B286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D28-5BFA-05DB-E1B0-7C0D3CCE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59032-CFDD-A765-97AE-74A975D1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9B5C0-43CC-8D22-0A82-3A584B01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8DD091-7659-93CF-A872-67F0D4DB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3C1A76-74ED-977A-BD45-747C3854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5E5D4-12E5-265C-163C-60D983F8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76251-C58C-AB68-12FF-BB15FE5C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B910-955D-A48F-4A37-54787E86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13C91-6EA3-6D70-C3F9-296E7613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D434D-8A1C-3216-5542-81C510B0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C7204-F55F-32AC-A321-9B3A4210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164AB-E7C6-F2DC-29FC-D8902F0A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7C334-7417-86FF-61D3-7AAE827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9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893DD-CF7B-A9B8-2533-1EBF9A1D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D4E6F-14CD-CE0F-B04E-E455DD0FE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D3514-E116-3891-B790-775CA1E7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3FBD1-5A9D-6E80-318F-DE443E9E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6B5A1-F5ED-EDC1-BBEC-54A3E610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CF478-96D2-38E8-6134-D62B2DB1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8C089-3CE4-0DFD-39BF-A667A1F4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BFD97-9D80-5282-66CC-A1D42CBD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D313-84B8-75CF-04C3-F8977B29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FF05-E940-48E2-9459-CEB2004508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10D9E-03F1-A673-EC3D-443FDACFB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5DCDF-9785-DF00-C5F3-AF2DB7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1AD9-166B-49A6-B269-371F980C6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4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786" name="Picture 2" descr="1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2024-03-10T15:24:55Z</dcterms:created>
  <dcterms:modified xsi:type="dcterms:W3CDTF">2024-03-10T15:24:55Z</dcterms:modified>
</cp:coreProperties>
</file>