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F1D75-2247-BD66-058D-233BAD2CE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D024DF-54F7-1F46-80EA-B4DF5FFE6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5E69A-18BC-F059-4F8D-A1BF5B045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4B5B-FEAF-48F1-8430-2BF5ABA378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45BC10-E5DF-A185-2C6B-B2D1B496B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1D1B63-353F-050C-6FA5-13B12FF11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F1BF-780A-4CD6-9CAA-1D021DDFE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78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C8326-C9DC-B0CF-F43E-D3FD68E63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1AD61A-10C2-63F7-3CE8-6B624E608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79F4E-48EB-25D2-5851-FB454C85C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4B5B-FEAF-48F1-8430-2BF5ABA378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1B5F9-54CA-7BD5-90E0-540B9EAE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FE315-FA59-18AB-D3C6-179E0B23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F1BF-780A-4CD6-9CAA-1D021DDFE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21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87FC27-228A-4FAB-36C4-9699C30E2F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1C9C59-FE01-B62C-25E5-300FD9BFC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471F55-46C8-B4F8-4651-325FC8918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4B5B-FEAF-48F1-8430-2BF5ABA378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0F6935-B387-E665-E719-CA4E9410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C39D9F-065F-A8C9-B361-08EF1103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F1BF-780A-4CD6-9CAA-1D021DDFE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EBD77-7018-4F6F-226B-D72322FA9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4B3703-7C81-DC91-48F7-A9FDD9930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AA5F42-57E9-E099-84C8-3374C6138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4B5B-FEAF-48F1-8430-2BF5ABA378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E5E920-627F-3136-F92D-4BB546EA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4D5FD7-AF31-6B7C-525B-C6EBAEDC3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F1BF-780A-4CD6-9CAA-1D021DDFE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88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749C5-9D78-72C0-2578-992DB4AA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8469E1-7E86-B4E5-84CA-48CC27DBB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7CABB0-972A-05A3-F826-7FB3705B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4B5B-FEAF-48F1-8430-2BF5ABA378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60FFA4-3B26-6FD7-309C-A3A01CC5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77AFCB-1DBA-B8D0-A7D1-62A4AA6A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F1BF-780A-4CD6-9CAA-1D021DDFE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2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DE7DB-1B9E-D8EB-E783-548C54951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A644E-6169-1D6E-4928-5B2E487C8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BAF67D-C93F-B269-CAEA-9B4E02703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783AE5-3F72-7746-B3E8-F6E9FC0C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4B5B-FEAF-48F1-8430-2BF5ABA378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CE72AE-C3C5-7BDC-A11B-CAF768FE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279C75-E213-D383-4569-176C145D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F1BF-780A-4CD6-9CAA-1D021DDFE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932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B5DB5-A323-6E1B-E56C-CC326330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BD1872-A7B1-9638-1F5B-EACBC2E6A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C22F5B-0A64-65C3-75F0-792208BC7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468535-BA64-0534-6415-BC65C9782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16FB49-B0BF-136C-9E7B-0D0436544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07389E-1AB6-C62F-89C1-DDCBE28E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4B5B-FEAF-48F1-8430-2BF5ABA378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E3B802-28E3-F46D-ADE6-F4D2A102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C663F1-77D9-DA76-CBB0-88B477ED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F1BF-780A-4CD6-9CAA-1D021DDFE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00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DB520-E2EE-D059-D45C-8264D7BE1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BAF3EC-ECDA-41D0-A617-B5E32FA3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4B5B-FEAF-48F1-8430-2BF5ABA378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300DF4-D430-48F3-9970-718FF615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EDBFF9-013F-A38E-B3EB-8AB0AB23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F1BF-780A-4CD6-9CAA-1D021DDFE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44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8E2E07-F171-8A03-6D7F-943501ED0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4B5B-FEAF-48F1-8430-2BF5ABA378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31A66A-81A0-AFBB-E15B-C73D4B4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9909E7-B323-C7BA-724A-B1D2216C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F1BF-780A-4CD6-9CAA-1D021DDFE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3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B6B61-665A-EA62-B9B1-25500DC1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EB5744-FFD4-020F-A172-37609F590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3BE566-FC2A-B81A-349E-D51D58B12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A23FB6-65CA-AF2E-C505-3A2A49FE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4B5B-FEAF-48F1-8430-2BF5ABA378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393AFD-9696-873A-CDD8-D6BFF8BCE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6E56BC-4C1D-5528-3F6C-BEE03DA9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F1BF-780A-4CD6-9CAA-1D021DDFE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33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BB405-8DC3-E87B-DD10-2B4DC6E9D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4E1DEF-5EAC-9B01-D968-14E537ADA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ABE648-C530-252D-2144-79DF60257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C72B4-5B0D-F8A3-FA00-081CA6F1A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4B5B-FEAF-48F1-8430-2BF5ABA378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959631-13BF-639C-0CF1-151D55AE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198227-E302-5B9F-5932-FE12A57A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F1BF-780A-4CD6-9CAA-1D021DDFE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30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A8BE7D-BE9E-A072-DC78-7B3A4928D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4DC2D2-14E0-6D90-284F-668C26C6D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6F9E8-390F-675B-3472-83013E0F7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24B5B-FEAF-48F1-8430-2BF5ABA378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2A454B-0861-7C2D-E252-63D45E153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46119E-C5E3-3157-A4B9-7CF44F282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5F1BF-780A-4CD6-9CAA-1D021DDFE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13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0882" name="Picture 2" descr="14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2024-03-10T15:25:12Z</dcterms:created>
  <dcterms:modified xsi:type="dcterms:W3CDTF">2024-03-10T15:25:12Z</dcterms:modified>
</cp:coreProperties>
</file>