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4830E-8167-6495-7583-D61118B25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80B998-5BC5-A606-7D4C-6F54F8CF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09ED0-4834-5A1A-ED8E-8E57FA1C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7AB97-0696-1625-9237-4ACDECB2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B83E2-070D-6C8B-636E-4174418D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1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79501-E567-9C79-1FFB-CF80C5A0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89164-D5C4-132B-F6F2-ABCC0395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8361B-C092-7064-DB31-A6F21E81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48495-DF2D-7F20-EF39-E5CA8D0B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66052-D3CA-92DE-6BC7-F2D8E5FF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CD49D-3EA8-0856-703B-856CA725C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2B26A-20F8-0DF4-076B-9C0F6617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74712-F433-B96A-B71D-8AE7632E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915B6-ECA2-8AAB-257B-450613AA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04DE-B77E-1BF3-2AF6-ADC47B7A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BB7A0-D692-AC94-6362-2B65F90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D8A03-7E1D-AEA9-65EF-2DACB20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90277-1A47-4BD1-CBB9-D1919376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010D4-E379-FE93-C5DE-3C638E8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82DA5-A2B2-291C-E394-2725D731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204D-517B-18DD-834F-AF1AA02C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00345-A64B-7DA8-955F-461C2ED7D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F1FA7-8881-A2E9-6653-E102E6E2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08C0E-ACF3-1820-6C01-E5444862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A101-230B-5363-40B2-4EF701B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AB760-55C4-9FB0-7ABC-1DEF54C8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56671-A68D-7D8A-246F-BAF5FCE5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64A8E-87EC-CA4C-F45C-B356FB752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62BFB-2DEF-0A5D-ACB6-90A8D888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4A157-43A9-FC5A-6ECA-0AFD3584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07BE2-DD6A-879D-D9F2-5BBAC3A2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7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8F42F-7912-7C91-B0F8-F988D1FF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A4D82-FAA7-480D-AC49-C0048EA2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CE5C0-6427-C48C-2C8B-6F55E904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1E031C-F01C-CF01-621D-738A8CACA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D2D1F6-F1F6-5EAC-A9D4-81F603462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6F348C-00D9-D5E8-430A-B96E41C3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1CB56F-A3BA-3DB7-3969-E7FE392E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5B3BEF-457C-CB2E-967F-EBD9623F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B4550-624E-9FDF-9EE9-22752DEE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CAB94-F2BE-F61B-8507-9D39B9C7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F4790A-BE1C-B871-7EC7-49103BDA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9C462-4211-2DCC-DFC9-B3A7B7B6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7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18165-96CB-86C7-5A56-653BB0BF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50233E-F6B8-9277-9A2E-BD4F86A6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D3283-CE30-965D-CF09-ED77E90C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981EC-98BF-3999-B58C-C244CBB5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CF11C-AFA0-9B9E-1058-E4A5935C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77007-BDA5-DE93-7A66-FC82D28B3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E23BF-645C-1E72-566A-B202B349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4BB36-4ABD-C050-7039-43D6D429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2A172-3FC7-6C48-CBE4-FD9A5DC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2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3D709-4207-3DBC-942A-62EB2F4A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0BB16F-DCA3-5472-E94C-5A671C3C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AD933-F637-CA5F-1113-389B1036C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65A33-52DD-6EBC-9426-5D90C197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0D371-ED04-B30D-6344-5198CDF6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75E17-1150-F673-D0F5-E7BF5462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B77C67-EB64-C289-A71C-C8EB7760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EC708-5A48-8E3B-E3DB-EC2C5DDF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C7FAE-3ECB-B50E-23DD-ED476DDEE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710F-12CE-4EE5-BC9A-22646FD6E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36706-99CF-211B-760D-046B2E19C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5F2BC-C218-EE2D-A56D-B9134510E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E893-535D-41EA-8226-C77C86EEE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954" name="Picture 2" descr="1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2024-03-10T15:25:25Z</dcterms:created>
  <dcterms:modified xsi:type="dcterms:W3CDTF">2024-03-10T15:25:25Z</dcterms:modified>
</cp:coreProperties>
</file>