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0180-95BC-F4D0-3018-35000BB5C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7F512-08D1-1E59-60AB-ED31B69E0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4F14C-E61B-CDD5-A1DE-81239EE4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675A4-0341-A520-76A3-1534B76D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B8E43-FC93-9F08-CC7D-917EFAA4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1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6154-08CE-C3DD-429C-768D1DC0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75187-B061-63E1-6ED5-A85EBC97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5011-076E-DAC1-1196-079A26C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9F21-9823-9676-D980-498AF4AD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C6DC0-0F47-1E55-4DD2-64506C04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7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FC7A2-EC43-A1A5-8D52-5A6038046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618B5-B3E5-1E62-F932-1066C9425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B6C94-7FA4-D2F0-20E3-C7493151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6A32F-54C0-A592-BA94-C1E0482D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E7AD4-A6CD-6C00-F580-8AAAEF76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55FF-BD6A-95DA-CC26-5D407014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CBBFA-73E6-F1FD-D925-DD5579FD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6F9B3-C2F0-273E-8A51-7811EAFC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6F7AA-54D9-3F78-1E6A-89E52B7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49EEE-636E-0C2F-23CD-1849D95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4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E997-9A48-4545-03E0-96C39B6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CF942-1506-6878-9611-27B5D962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FF985-AE65-B7B8-5D03-0C526DCC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EAD42-5E5F-2746-A423-7BB753D3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F85F8-3DFD-1F40-804B-499DC4F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325C-AF17-0934-D453-626414B9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72E7C-FCCD-CF3C-44CA-4F6F195E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D6103-24DB-FC08-30D7-B5DB1885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AE2D8-9A6E-F3CA-9491-58FB2C9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C89C4-3485-CAA1-B550-08B273CA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3DE30-5C86-16E5-DA74-5B40923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8215-255C-ED6C-2EA3-FAB8EA3C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ECFE8-4B9C-C562-5DE4-EFC80E99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FB310-09E2-A83C-2833-6C76FE0B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C17B63-283F-FA91-A3C7-366DBA29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CEF21-B696-73CF-A98E-528256F5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0F2163-4EF4-2A3A-ADA7-8F9A98B1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1A1F2-4A2F-E625-6A48-5EBE035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78904-6683-4A50-1B05-11218E20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6D1A-2A55-11D5-C14F-F84059CE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FE22D1-F5A5-120F-C3C5-8E02AD61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CAF0A-A2E9-41AD-24DC-BB65B4AE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4D170-7BB4-9BBE-A4C8-1DF2657D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1CEC86-8395-A02F-4026-90E3DF2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BF613-250A-4DE2-B172-32C51048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6FBF-C02F-FFFB-7501-8AC97F0E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6130-DE71-CA26-077B-18F04109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A5B8D-F14B-9608-64B8-3E664C94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BDCB-D600-76D1-0ACB-837552357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A3E4C-94C0-2A23-8766-408F64F3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5B03B-7C7A-3F03-B263-A86E4C3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C42C2-290A-0E3D-76FE-7AA6FFD9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FC29-ADDB-1975-34AF-369B7CDC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713FC5-BD4F-878F-5690-5594FA7D6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39C94-DD41-7D3C-5863-78D6DF05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A717E-B1E1-513B-CB06-AD807D3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CC4B4E-846B-CF25-BD6F-6DE0C88D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85EF2-A75B-F0F8-7533-39D4E5D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1AF63F-29FD-AF6D-A777-7D6E8DB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0A280-0520-6F79-756A-0B2B24C9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F5A92-B215-A020-F811-EBCB01234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CA10-8805-44CF-802F-ECCC7916C8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03E9D-4BF7-6488-C533-55A5D452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C4E79-B7D9-C237-8CDC-863D6D335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D888-7687-4B87-8B22-4E3EC39A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 descr="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 descr="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2024-03-10T04:27:47Z</dcterms:created>
  <dcterms:modified xsi:type="dcterms:W3CDTF">2024-03-10T04:27:47Z</dcterms:modified>
</cp:coreProperties>
</file>