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6E6A-5396-8B57-05EB-83CA5DF9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B3C7A-1EE9-3B92-6D46-3A0BB1372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89907-6E30-72CE-31AA-A995562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0A3D5-4147-725F-F3BE-EE08BBB8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D9302-6EF7-3DEA-0DBB-0EE4451A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1070-908A-FDA0-64EE-445299A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3A05D-09B9-CF3C-504C-E96F946A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1368C-4E3A-9EDD-D41D-5050D11E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50FEE-A853-F079-2D04-01CC59EE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11015-3548-B1FF-EF0E-C46B9EBC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8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04709-E93C-7C15-84B0-C7F3E461C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A0D617-3942-4BD9-F0DF-FAC6C5B0E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6C430-01CF-1922-0328-E5E8B046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3CC2C-8097-9E21-CCF2-796FEAF2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A71A8-FE31-2DC9-0A1F-C7B508C1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C51C-D27F-9FC2-0990-3DCE47D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504F4-942F-77E2-D4C0-5860133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AE467-546B-C2CB-0EE4-4AE9D81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3D9EA-B47F-B2EF-AA64-67EBF09C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6F02-FDD9-5DDA-142D-18078F3C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F9346-B093-D3BE-B5C6-23D5F568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24DFE-A435-2030-87EC-4A2764C0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49B7C-147A-1C6D-B5BD-5B047028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55EB1-F5D3-2CEB-EA39-69C2832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8590B-BD90-7958-C4BA-65C05C94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941F-816E-BD16-E803-60B4AAA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7F76-027B-019A-02FB-915018EE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A5E62-3F48-2500-91E6-EDE223B3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7ED22-A949-D05E-8476-91A22F4C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13CBF-18A4-2767-434B-F2706785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C637E-EC43-1CF3-35EA-8F8B094D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9139-0E6F-5356-0505-476A83BC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01DB3-EDA7-6CD3-F825-E54BB1D5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08E6C-3C76-DD56-3CDC-05D46C60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D4B4F-815A-702D-AB5B-E5B00E92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D0EF7-4097-D4C2-AB12-312135E4C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FB7E2-8905-DA12-4529-F232EA1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AF4AA6-1639-28A6-21D0-ED1ACEAA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0E5CF-A79B-C46D-9075-AEFDFC7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2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55DE-F78D-4B96-138D-C487ECB7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DB4B1-62B1-6D58-D20C-BB382C6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CCFB6-0BAB-715D-7B8D-808C703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607C1-6811-D665-74EE-A3DDA1D8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F4797E-E5C0-EFEE-443B-D109C695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B2DD6-0445-A744-DE41-7895F921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28120-5712-92AD-D2B6-24AC78DC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33B-A1EC-B38B-0646-BE4092F1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F59B-F409-9682-5021-DB37CCD6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A325E-AE64-0380-BD18-E3A44036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8F4F2-E449-CF65-1741-DF67D0BA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25417-F779-AB5A-436F-3BF2408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EDBF7-A7B3-2C1C-BA2F-9FA85125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DC5C-D107-A016-F3DB-DD9AC05F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D7886-1D2D-B8A5-1806-2F307A21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A7FB0-F79B-12F9-27DE-CC032554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8F464-34FF-096A-C010-899F3491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CBE24-CF6F-5C4F-31EC-AF447C25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80CA4-2B14-A559-C04F-5E7A1A2C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6D2C3-D6BC-9C16-49B2-036D22CC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EEB1A-1EE3-431B-AF5E-07965719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5A3A4-9029-DF85-6EA6-0F6162951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B292-75D1-4659-8CFE-A4907977A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7CCBF-BD53-7302-04D6-56C464CA6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C5286-414A-4D63-34DC-0581B2C9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0CE3-68DD-4FE7-BDF0-A4A128997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50" name="Picture 2" descr="1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2024-03-10T15:25:37Z</dcterms:created>
  <dcterms:modified xsi:type="dcterms:W3CDTF">2024-03-10T15:25:37Z</dcterms:modified>
</cp:coreProperties>
</file>