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B79D3-EE71-C336-C77F-5C68A49C3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05F9B7-A752-B8C3-CD9C-1CA0F3CFF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E46C2-8840-0D67-F5C0-8FB9EFB8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A5C0-13F2-4633-B1C1-90A1825556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E0A12-263A-7BEC-4CE3-53300990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73968-39C3-E117-5D67-E1A7446A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439E-298C-4C06-B5E6-D43B28260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2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FF2DE-5A28-38FD-8EB9-ECFE7EEC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FDA79E-6E19-EA99-9E9D-D4899D93D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2BDD0-CB55-B910-BD5D-1E2901CC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A5C0-13F2-4633-B1C1-90A1825556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54F3F-2A6A-BC06-F7F3-F9FA4E7E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9318AE-7A64-CB2E-E42F-24BECEB1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439E-298C-4C06-B5E6-D43B28260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06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8F494C-54A9-0D5D-DEF2-9AD9F87C0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058C4D-0612-A55D-DFA7-2A0132A0B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4FB8E-241B-7AB3-BA03-41BCA291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A5C0-13F2-4633-B1C1-90A1825556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69F9A-7930-4B84-BB8B-F4D5E79F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AD443-62C5-B906-EC25-114DBF5F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439E-298C-4C06-B5E6-D43B28260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36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80B10-D592-25E1-A573-DED3BDE0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ACD7E-4E40-EECE-AAC2-2835911EC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D34D8-A2FA-1BFD-0694-AD5A3116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A5C0-13F2-4633-B1C1-90A1825556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2EA53-92A2-C4CF-50E8-57EC7232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03731-79F5-F9F7-9008-3C5D14D4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439E-298C-4C06-B5E6-D43B28260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16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A6205-0628-1644-1A7E-3302712E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DB6BC0-B632-2337-2E32-58CB6F526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CF6FD-B8E3-2022-81E0-072E0366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A5C0-13F2-4633-B1C1-90A1825556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CA886-4A06-B414-22D9-7424EB4D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1F302-A8B1-88EF-2BFD-59FEDB82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439E-298C-4C06-B5E6-D43B28260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A0715-3C8C-3D3B-68AA-77DDABCC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66C64-F75B-677E-7421-3871B0285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4E432F-2068-D725-89FB-8C8D0C4F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497C6-686D-EF14-64AC-D9D177A9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A5C0-13F2-4633-B1C1-90A1825556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3F2EB5-3F8C-FE47-E66E-3EBFA3C2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148A39-C072-DA4B-A59C-64EEF5BB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439E-298C-4C06-B5E6-D43B28260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40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6C365-7F18-2934-7C00-AB081E5F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D60D96-D88E-76E8-3008-3F1E9E093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CF9766-91FA-37C7-8AED-84889F991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C3F52F-8D14-ADA4-82D7-809BA17DC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58442E-EAAA-6334-DD2F-D90D14431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BFDA86-5629-3C67-2C89-8D1CB5E8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A5C0-13F2-4633-B1C1-90A1825556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113162-CD12-B454-B500-7D94D6C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3FA9FD-27C5-9DD3-07DB-DF3579FF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439E-298C-4C06-B5E6-D43B28260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91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38F06-1C42-879A-6F7C-908CF1A2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7A53AE-D5AC-FB8B-9D94-307435B4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A5C0-13F2-4633-B1C1-90A1825556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551F7F-37E3-93D4-A32E-8134605F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1ADB9A-54D7-4113-BF06-65F94C78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439E-298C-4C06-B5E6-D43B28260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0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A7344B-B55E-DAB7-3C47-21039BD2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A5C0-13F2-4633-B1C1-90A1825556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6DDF77-BD1D-8CBF-7941-17E2D761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7FDFCC-E14B-1C8F-84B9-509CD379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439E-298C-4C06-B5E6-D43B28260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5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AD3F0-B554-FDD6-643D-0EC808E0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B459D-35BD-30F8-6339-B23988C36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E04BE-B19A-6EF7-0A21-508E6B34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DACE2F-B95D-239D-3ACE-B6B10FCB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A5C0-13F2-4633-B1C1-90A1825556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2D3441-5062-6F8C-93B1-E82E1DD5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2536FD-312B-6804-5EBA-F6B6637E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439E-298C-4C06-B5E6-D43B28260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1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98B2E-78FC-163B-17A4-8C06CA41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1428E1-915B-F05E-C4B1-BA1D7D0A0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656222-6136-EE7D-5F93-DE54EB9A0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215EE-B848-3472-08D0-8DECDC04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A5C0-13F2-4633-B1C1-90A1825556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EC1CD-28B6-9FC5-CF12-3FCC9E94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F5576-B135-274C-0674-B8635860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439E-298C-4C06-B5E6-D43B28260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00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D63E35-DC82-A76C-F5B2-741981A6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E9B871-C08F-B707-7745-7A7E46CFA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D3B87-1957-AEC7-B1BF-D8B5F4322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CA5C0-13F2-4633-B1C1-90A1825556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45D8EC-2313-0345-0907-36DACDEA1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72EA42-A728-0620-E0FA-C98D9E007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439E-298C-4C06-B5E6-D43B28260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3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050" name="Picture 2" descr="15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2024-03-10T15:25:42Z</dcterms:created>
  <dcterms:modified xsi:type="dcterms:W3CDTF">2024-03-10T15:25:42Z</dcterms:modified>
</cp:coreProperties>
</file>