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90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322EC7-0196-B918-616E-8FA6D81308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1075805-FEF0-019E-9848-4439A7D93F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3B4360-140D-6EAE-F636-BBCB4BE72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AA205-2D3A-4FDF-A99C-3C6EEA0A6D9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975C89-7C25-10B7-83A6-BE6FB4044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211E5A-5BC6-EF29-E0FE-192263521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449AA-5F0A-4F0F-BE9B-4355B75D76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3277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A61D12-9612-1810-361B-1F214D787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805FEC9-7415-4A84-6E9A-72CF0C30AC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88BB4F-5FA7-FC53-6799-1D504760F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AA205-2D3A-4FDF-A99C-3C6EEA0A6D9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7E545B-EE53-6AAD-B439-817D67DF8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AFE74A-5616-51EA-5965-F6D3AE9DB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449AA-5F0A-4F0F-BE9B-4355B75D76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5559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4CFBB0E-0ED8-58A5-67B6-6F30FBC407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6F335DC-0BA8-A364-5377-AE50FD7B73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D646AD-506A-3225-9F5C-D62C13761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AA205-2D3A-4FDF-A99C-3C6EEA0A6D9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5D0AD6-3C88-1B0C-8DE8-8F4A7AB26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4E54EE-00FD-1196-ED0F-8F1A8FAF7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449AA-5F0A-4F0F-BE9B-4355B75D76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5433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F33E65-64D8-7B77-0EDB-4F1237E27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07D6CC-0871-18E7-63B5-6DDE4634A6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70583F-89CC-6B34-1CF1-35C0FA07D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AA205-2D3A-4FDF-A99C-3C6EEA0A6D9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735103-A634-9BDB-9C1D-3343B5CE7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0BD071-0D3F-B7EC-4136-507C22473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449AA-5F0A-4F0F-BE9B-4355B75D76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8967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A1127D-57E0-9370-CC65-31324E274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F2DC2A4-7CF2-56A8-F9A7-678B1ED347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F95F87-53E5-6550-8AC7-7FDDA743B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AA205-2D3A-4FDF-A99C-3C6EEA0A6D9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80BD65-20FF-F5CF-4032-DE545EC7F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25E6A3-DDAD-163C-FDF6-F1230D0F4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449AA-5F0A-4F0F-BE9B-4355B75D76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3830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504F60-1C45-7853-6C7A-97B208D60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6723F2-6ED6-BA88-7BD8-C96A8E2DD4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E45492E-F8F9-759C-AD13-51EB27F095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C0CBFFE-53E0-0211-6633-93934F855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AA205-2D3A-4FDF-A99C-3C6EEA0A6D9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140F354-1F45-5067-3B2E-F977430CE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F9692F2-D4D5-3F05-B622-19EB18C4B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449AA-5F0A-4F0F-BE9B-4355B75D76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3424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78EB03-6832-5263-FEA2-B67C42DF4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E90FDA2-F686-E173-62B4-705F4A6E10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90BF725-058A-F40E-8C30-2CB39703C1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8023891-E7A9-144F-CAC1-24943B6E50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57FB69-150A-DA02-45D8-E1A1819765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2C80F43-F695-350F-93D9-CDC0B543A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AA205-2D3A-4FDF-A99C-3C6EEA0A6D9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608D4F5-88D4-97D6-BE9E-548493FCE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DE0E8EB-BFCF-87E3-FC3F-3A6D89C63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449AA-5F0A-4F0F-BE9B-4355B75D76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1293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D0A0B5-E0D7-2082-C13E-781A3ADB7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B4F2C93-EDB0-E9FE-2F91-CD0B783FF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AA205-2D3A-4FDF-A99C-3C6EEA0A6D9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E98DEE1-B599-7B63-492A-884B53420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4D7896B-9DD2-A712-0B06-A5F09847E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449AA-5F0A-4F0F-BE9B-4355B75D76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8703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12F4683-16CE-E14B-D6BA-538C71DD1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AA205-2D3A-4FDF-A99C-3C6EEA0A6D9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7CDB771-3079-F532-232A-AD6B9CE2A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7850D81-B71B-A9CC-5187-B70D17E24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449AA-5F0A-4F0F-BE9B-4355B75D76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0119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DF0ED1-D30A-0605-1716-938C3FDAB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98BA65-716C-C3AA-D7B0-E22F020C07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4DEA573-E436-72CE-6F7D-5F14FFDEB9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86F3DD6-DDC2-259F-132E-838F7891E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AA205-2D3A-4FDF-A99C-3C6EEA0A6D9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43669FF-60E8-9C8E-CEB0-B20BFFCF1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C3A784B-E956-B3DD-4C88-E9A3E0A2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449AA-5F0A-4F0F-BE9B-4355B75D76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2721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C74910-4426-DEA5-EF09-3F729ABA0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EA0B8B8-CEDE-D854-B9AA-7F4D8E01CF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B9B38AB-F9D1-CDC1-2E53-A2883D743F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0ECA385-881C-3D4E-5C27-91C3DD18C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AA205-2D3A-4FDF-A99C-3C6EEA0A6D9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B88712C-E18A-88AB-7AD2-5D86D4435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5B62E48-F6FA-7ABF-EEE1-649DB64E4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449AA-5F0A-4F0F-BE9B-4355B75D76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0644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379541A-9295-9DCF-D130-D7EF06EDE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45EC5AB-1DB2-3A66-4500-39A76E93A9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E2F76C-1CD1-63DD-BE67-0E534A5B3F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EAA205-2D3A-4FDF-A99C-3C6EEA0A6D9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71EB82-4260-0448-C59A-EE1BFA6198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5391C0-6B6D-526C-60C2-B50D199B5A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0449AA-5F0A-4F0F-BE9B-4355B75D76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5864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3170" name="Picture 2" descr="150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2024-03-10T15:25:58Z</dcterms:created>
  <dcterms:modified xsi:type="dcterms:W3CDTF">2024-03-10T15:25:58Z</dcterms:modified>
</cp:coreProperties>
</file>