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A7D08-079E-122C-C892-08C72C176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1854E1-66ED-549A-7699-62ADF11FB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A1EFE-3A27-6258-B3C3-844EBDB0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9BA-B3A5-4DEC-BA6B-642F39DE5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FBD2DB-B789-FD6C-CA83-D60BB9A7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371324-7B74-5F6B-002A-67A7F61A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5D2-2215-4862-A8B7-0365F4C1A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09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0E229-202A-B817-5E2A-373699F7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050F45-B7F0-EA81-45EA-F92CAFF82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846A2-4B3E-EC15-B310-B1F827CB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9BA-B3A5-4DEC-BA6B-642F39DE5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399C5-873D-D0ED-B652-E7790492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76EAE-EA6A-04D6-72B7-5F8857D7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5D2-2215-4862-A8B7-0365F4C1A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01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864A47-48E5-DD55-8093-03309CD9D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386182-22EA-C410-DA80-821DE6F4A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0CCEE6-9633-31F6-5998-F5C76565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9BA-B3A5-4DEC-BA6B-642F39DE5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F30EB-FAC8-6CF8-F3D2-F8A26E25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2CE5BC-5382-6E22-3011-3F26DEB0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5D2-2215-4862-A8B7-0365F4C1A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87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6DE6D-6DF9-CB5F-3402-C7A3DEEF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8AD92-868C-C917-169D-7A727F3CB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71ECE7-DFA0-47A7-A3A6-9FB5FB84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9BA-B3A5-4DEC-BA6B-642F39DE5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74962-3B1C-84AE-0C16-FF0D7E3C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32D6D-5F42-8350-D68D-DB814B3C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5D2-2215-4862-A8B7-0365F4C1A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32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146F6-AFA7-5D8A-8DB1-540911FF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C7295A-9F52-DD3F-7EF9-377656648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9B31F-2AB6-5490-E7E0-701DDF19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9BA-B3A5-4DEC-BA6B-642F39DE5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2A5A5-A446-0538-F417-8A9B4091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993EE-4A6A-4CA6-BEA6-D6C2536D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5D2-2215-4862-A8B7-0365F4C1A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18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00D41-C167-C669-4E38-17BE6FEE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2088A-63BA-3372-7319-9F7953951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EC24D3-9E7E-2E84-1025-99830D165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12C986-67C0-1E4D-AC7D-ADD6EFBC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9BA-B3A5-4DEC-BA6B-642F39DE5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9976F9-C2AF-5A00-95C9-045656C2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447D3B-1422-A4CE-EA62-EECC68CB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5D2-2215-4862-A8B7-0365F4C1A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6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D25CD-7B8A-228D-8C3D-7B7D10DFD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0F741-C353-DED4-B501-54DAE176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71D828-1028-3FA1-47C1-9415405FB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21F62D-EA56-A268-9877-26B7E1F76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0564A3-A6E7-6AB4-EA9D-3A5FB1FD4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ABA8F-EC03-8B3B-FD30-C1A08A86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9BA-B3A5-4DEC-BA6B-642F39DE5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91A051-894F-3FA8-4068-36F2AADE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2D40D0-D3E6-718B-7464-81D7DBB0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5D2-2215-4862-A8B7-0365F4C1A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78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B076F-3518-69BB-8650-219A4B8B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FD943F-98F6-B8E3-187F-262785D2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9BA-B3A5-4DEC-BA6B-642F39DE5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5F04C3-DA57-7269-26EE-ECDF82F6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54AFBA-7EF3-57CE-254E-FDFCB423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5D2-2215-4862-A8B7-0365F4C1A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7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09951D-BA6B-0EDE-B669-B3A20B8F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9BA-B3A5-4DEC-BA6B-642F39DE5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01DC29-497A-9AB0-DCC0-22F8A30B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125412-3FDA-957A-5605-E54C7A3C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5D2-2215-4862-A8B7-0365F4C1A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5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B7E07-24DF-F6B8-9F3D-71E70855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F39A5-44DE-9FA0-5A96-2FAA3F2F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F20565-0634-5608-71B4-BF3A04A31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18E3DD-7063-0D03-12CB-8B6952F1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9BA-B3A5-4DEC-BA6B-642F39DE5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85F36D-9434-844A-7387-04A8E4E0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9110CE-EF92-02C5-1C28-CAD2B42D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5D2-2215-4862-A8B7-0365F4C1A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64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53BB2-BB5A-899F-ABF4-35103BEA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0EF785-0F08-0A85-0985-AE6B8D2E6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DF75EF-109D-0E47-8244-1DE6028E6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C7394-879C-5280-B37D-19F53DC6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9BA-B3A5-4DEC-BA6B-642F39DE5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A315D7-E8E8-F124-1858-343F45CC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AEB035-60D0-2DCB-E32D-2B92DE6D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05D2-2215-4862-A8B7-0365F4C1A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95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7E3F0B-F4B5-78F4-D556-1A7D74CC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8E4B0A-53C7-6DA3-E413-3A7E28071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52806C-108B-94F1-7FAF-A84E38B8D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399BA-B3A5-4DEC-BA6B-642F39DE5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4562AA-0723-0240-4D6C-51BA57B24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4A5F3E-BAB6-89B1-CA0B-8D923BF42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E05D2-2215-4862-A8B7-0365F4C1A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69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3170" name="Picture 2" descr="15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2024-03-10T15:26:03Z</dcterms:created>
  <dcterms:modified xsi:type="dcterms:W3CDTF">2024-03-10T15:26:03Z</dcterms:modified>
</cp:coreProperties>
</file>