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7E4CA-1A89-9CA4-1716-5B19E226A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D0B3E4-1DE4-001E-6E10-01E825C98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48DCE-E1AE-754C-6099-F8640A2A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5335-DE04-4904-A97B-8CFA0625A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FA01E-15B7-EDA4-E75A-C25D2683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350A9-0E25-5ADD-947C-404C5CF2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38C9-EF13-44FB-9214-15AEE9F8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0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32CFA-9BAC-CF02-DCA1-E5FA1EA4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EF5937-4576-8F3F-563F-36936A8FF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4E06F-1B57-CFA3-E679-334B5865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5335-DE04-4904-A97B-8CFA0625A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AB8A9-B792-2113-1419-20E34831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B67EC-AD59-92A7-6C37-7C3BFE5C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38C9-EF13-44FB-9214-15AEE9F8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3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A02D72-D656-73E6-D524-23CDBFA37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573E2-D214-51F2-FD4E-F03A8B54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94C3C-77A7-FF74-A50B-4D81EE81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5335-DE04-4904-A97B-8CFA0625A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64F33-2B1C-1556-3AF9-E9EDA655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0A7B2-C46E-F824-FD63-C1C31CA4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38C9-EF13-44FB-9214-15AEE9F8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5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B906C-EA08-3C84-4854-51910050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FC20F-6F34-2A73-49B3-33D4607F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61A5A-C78F-BB39-7001-9B3A6142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5335-DE04-4904-A97B-8CFA0625A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BDBDC-184E-9CB0-E79A-17B116DD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EACEE-5F2E-C3F7-6F11-1B1D0B0E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38C9-EF13-44FB-9214-15AEE9F8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8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B46BB-4D64-B65F-F0E4-76727CDB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E18F6B-CFA1-1453-59BC-9180183AD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1F565-596B-38D0-B417-9CE47366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5335-DE04-4904-A97B-8CFA0625A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32230-B188-FB4B-4E2A-6E7EBC83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BA254-F6DC-83B1-0832-230149BE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38C9-EF13-44FB-9214-15AEE9F8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7A749-3CB7-ECFC-BFF0-F63B64B0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73F66-219B-6D45-3C43-221D2888D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8A5F92-536E-9BD9-C7CE-2A448564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C3301-8ADA-D9F0-735C-A957C174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5335-DE04-4904-A97B-8CFA0625A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A535B9-7C97-EF3B-97A9-7651C29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136160-4589-D3D4-01B2-A7982A94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38C9-EF13-44FB-9214-15AEE9F8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9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C8E3B-4709-0903-B54C-470FFF12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24356-E4FB-ED12-558C-D0894B2E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5FBCD6-669E-8AC9-8400-EA0E3685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EB71C-FDB5-390E-2C2D-E18DF21BC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C457EE-6A80-C4FC-F886-2DD6C1AB3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9A9F52-507C-BA3D-F113-3508B5A9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5335-DE04-4904-A97B-8CFA0625A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DD41AF-3764-D393-992B-B849AF32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B3B593-9B5D-CA38-08D6-57613DD0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38C9-EF13-44FB-9214-15AEE9F8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8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CF6C7-63D3-DB21-FDE0-6693036B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1EA968-8E0E-7C82-EDC0-0DD97175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5335-DE04-4904-A97B-8CFA0625A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651D34-8F18-AC7D-76C3-CB2FA2F9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43F94B-9692-DA81-D07B-4B25AE1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38C9-EF13-44FB-9214-15AEE9F8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5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F7C9AB-AE9B-B138-EA45-6457D718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5335-DE04-4904-A97B-8CFA0625A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472C2A-A03C-84DF-73F4-C294D23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9B00B5-B3F4-7CED-9FB9-AF333CF7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38C9-EF13-44FB-9214-15AEE9F8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3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4AFA7-C2C9-D8EC-9CD0-D70636B7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E407C-B22A-CD30-62E5-509DA9E7B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30AE8B-D8AD-0C80-6216-A4CB956AE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72B6E-E818-6880-C0EB-452CE34B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5335-DE04-4904-A97B-8CFA0625A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77B6C-8DBF-3F6D-64CF-EE8FCB60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4AC6C7-5814-AFBA-FED3-D774EAE7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38C9-EF13-44FB-9214-15AEE9F8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6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F67F9-4166-46E2-4BC1-22526D31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BE0541-EECF-BEB8-E547-5B48CA37C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0F198A-4D7E-2155-3105-10D54249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868424-EA76-AB8B-9B52-4DCDF847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5335-DE04-4904-A97B-8CFA0625A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927BF-F12B-DCCE-39EC-43E3549E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C2AF7-503E-12B8-E03D-04562A0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38C9-EF13-44FB-9214-15AEE9F8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9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005EC-A6CB-34A9-842E-A10E21A3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7201D-F69B-1814-EA7A-4A67E7968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21577-833E-513D-0605-9CC57C53F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5335-DE04-4904-A97B-8CFA0625A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E6901-B9F1-7500-3B27-366848C38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B3FDD-0B03-0425-38C8-279FF8FDD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38C9-EF13-44FB-9214-15AEE9F8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5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5218" name="Picture 2" descr="15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243" name="Picture 3" descr="15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2024-03-10T15:26:11Z</dcterms:created>
  <dcterms:modified xsi:type="dcterms:W3CDTF">2024-03-10T15:26:11Z</dcterms:modified>
</cp:coreProperties>
</file>