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6049A-F37F-72D2-784A-D7CC182BF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312C5B-1EA9-06E2-1F5F-489AF5AE9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B5876-7F24-F658-B3E0-F2547466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98B-9C5A-407D-8BE3-93BBE29066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8140A-8216-981A-A87F-5AEB235A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6DD45-50CD-A1CD-2611-E8DC0D18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8FAE-30A8-4A53-93F5-CDDC6926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38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15213-8AE6-E4D1-B983-6EFD9322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0C4941-C0C2-51D2-2449-90D9FDDD2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D26C8-B156-CB3B-6CEA-A1AE24E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98B-9C5A-407D-8BE3-93BBE29066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06403-6E12-3351-2C9E-67C04A3A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81D20-0C1B-C0A2-3EF4-AFEDE968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8FAE-30A8-4A53-93F5-CDDC6926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05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D2A221-8FC9-90D7-57AD-63082CB59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9B8973-2C4B-E3B6-CFC4-318984313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9105C-57F2-6684-969A-F3CCD9B8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98B-9C5A-407D-8BE3-93BBE29066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B9827-BBEB-C6D0-587C-9CBC21EA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AF05E-BE8D-F141-4108-F1457FC1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8FAE-30A8-4A53-93F5-CDDC6926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4E856-364A-DAC7-9E89-C0EB66FB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8EE0EE-9B94-1091-695E-C1599135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6320D-2036-B823-43A0-87E44FF0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98B-9C5A-407D-8BE3-93BBE29066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11EEE-A850-1BFA-34EE-B5084545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A3074-FD5F-B449-C778-D345F6A0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8FAE-30A8-4A53-93F5-CDDC6926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3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1248C-442F-5474-66F2-B973FD6E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5399CA-7A6D-EF59-8BA8-C237FD990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974E9-01CB-F715-6C18-64B9F5E7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98B-9C5A-407D-8BE3-93BBE29066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5CB23-2271-FC22-EB20-03B43A68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AD052-26B7-2303-426B-4149B7B2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8FAE-30A8-4A53-93F5-CDDC6926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4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B7D2A-7A66-AE70-03C4-9673295C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B4EB3-8DF7-213E-E0EF-DFDBC62E9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2E96B-9B6F-F6D4-AB02-B20BAF50A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A20AFB-3BD1-F397-8B80-D1AC33D7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98B-9C5A-407D-8BE3-93BBE29066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B806F3-BDA0-7410-2FBA-F095B791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104BBE-BD0F-F66E-A000-F6BCBF22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8FAE-30A8-4A53-93F5-CDDC6926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4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C9407-01E2-E7B4-6CD7-84FCD4CB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B86AE7-BC8B-2230-C09B-F0D78E7CC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5E637A-2806-F65D-BC78-71B40F4AB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916488-0DA8-7BFD-2528-CCEBEAF77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5A5200-73AE-67F7-22B3-AA9B311BA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A02A49-DEC0-ECB1-FBC3-26E72A9C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98B-9C5A-407D-8BE3-93BBE29066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B996AC-E77E-708F-8EBE-87F571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DEB756-F309-EA9D-9494-AA6B3088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8FAE-30A8-4A53-93F5-CDDC6926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3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F4018-FDD5-ECF7-5503-244846FC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0031DB-4BBD-68E3-0EBD-7280C5A2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98B-9C5A-407D-8BE3-93BBE29066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240ED3-1DE5-30E0-A5B9-F015A6CD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827358-A913-96FC-0695-32885692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8FAE-30A8-4A53-93F5-CDDC6926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67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9AB7C9-AC02-178F-8876-5CC562E5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98B-9C5A-407D-8BE3-93BBE29066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A41282-2F16-4D8C-D453-D09EAE40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A60174-29C3-3CBC-662F-A3830B30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8FAE-30A8-4A53-93F5-CDDC6926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6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CA66A-DCE7-A0EB-BCEA-D6EAFDCB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8B3C7-F208-3793-E57C-FA2C4C1B8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6B1616-FCB9-1147-3FC5-F97EB4789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48765-E7C9-D5E2-C55D-12D9D1DE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98B-9C5A-407D-8BE3-93BBE29066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9925A-5811-986B-2F99-8D14A861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F066C8-61DD-C890-2BFE-8E8BDE06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8FAE-30A8-4A53-93F5-CDDC6926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4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9C424-E928-AC17-3CCF-81DC2514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205928-25DA-4093-3D05-591AD3BD5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C38A2B-D128-1ABA-9D08-2CF65C7D8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F58705-640E-FEA9-1E45-FC4CB4E3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98B-9C5A-407D-8BE3-93BBE29066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2BECF6-CD89-8B9A-A1A3-76EB3529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59220-6C0E-520E-F6A7-54D8213A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8FAE-30A8-4A53-93F5-CDDC6926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4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F8545C-C40D-C047-6D85-A5F4B572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B2706C-4819-7FF1-D177-80AEAB385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35205-C08C-D367-DFD2-1C4E990E1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998B-9C5A-407D-8BE3-93BBE29066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94E7E-8B84-2DFC-DEFA-B89B79F77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23E04-4D03-FB83-6EFC-1B264B409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B8FAE-30A8-4A53-93F5-CDDC6926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90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2" descr="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1" name="Picture 3" descr="15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5652" name="Picture 4" descr="150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5653" name="Picture 5" descr="150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5654" name="Picture 6" descr="150-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5655" name="Picture 7" descr="150-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2024-03-10T04:38:20Z</dcterms:created>
  <dcterms:modified xsi:type="dcterms:W3CDTF">2024-03-10T04:38:20Z</dcterms:modified>
</cp:coreProperties>
</file>