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63035-1F2D-C94F-5BAE-BC6E2AFAE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A30C69-6687-9FBE-0931-DE0981270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F2C4C-A07A-B204-F261-E683CF63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35DE-DC7E-4C50-901B-EFA57B600B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F693B-29BA-318B-F1F9-E253BEF8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8D3FC-BE17-E81C-5E68-EBF6AC7C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90C1-9ACB-49BF-ABCE-F74DAD63E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92EE0-BF71-FDB1-F5FD-21C04657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BC988-3FD7-F349-4C4C-1FDE68CAD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9EBB0-1BB2-522E-665C-88712F6A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35DE-DC7E-4C50-901B-EFA57B600B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F2B96-DAEC-BF6E-7DC4-D7807971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E3625-DBEC-52F4-1027-E61BAEB9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90C1-9ACB-49BF-ABCE-F74DAD63E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7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A25957-C789-5DF0-26E6-DF0A51FBC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2E1F4-3065-D683-DAD0-B0C8E8A6F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A5472-4DA7-5F7D-D639-BB2A600B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35DE-DC7E-4C50-901B-EFA57B600B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B899F-F64C-4675-F01C-2F723C0A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C5CB4-306A-2353-07D2-6AC5125E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90C1-9ACB-49BF-ABCE-F74DAD63E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70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8A49C-7374-B26B-F9E0-75B925E6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43F5C-0011-746D-9888-4933801C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4DE7E-2BF9-4FC7-5EBA-38560F98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35DE-DC7E-4C50-901B-EFA57B600B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E73CB-0165-DA9B-5A17-4C52EA3D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62B00-B367-1F77-3EF0-7C406C81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90C1-9ACB-49BF-ABCE-F74DAD63E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6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D6F4B-A315-31C8-8E66-F733F365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2F5E47-C48D-9A04-18AA-BDFC207E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1A71C-2270-42C0-A001-656F5106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35DE-DC7E-4C50-901B-EFA57B600B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9EB19-66FF-5814-7271-21F99B28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8B14C-2918-0D2C-B68A-CB740622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90C1-9ACB-49BF-ABCE-F74DAD63E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3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08B4C-FC09-2843-68DE-00CD2DAF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2E6C8-1482-3DD2-FAB9-4492B7604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BB4E1-E3B8-27C1-A484-C3099596A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54AF4D-856E-3533-F62F-1F4B87B9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35DE-DC7E-4C50-901B-EFA57B600B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5A0E6-B11C-6B52-8FE2-448BB999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F57F1-E513-9B88-A0AE-B29E6153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90C1-9ACB-49BF-ABCE-F74DAD63E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8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9D803-BD61-426B-80B6-34F36AE5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08437-D6B1-A819-F41B-1FCBEB3EC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5ABD3C-DB99-D5CB-E3DB-65BBACC85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EB9087-F1BE-7E73-30AB-B823ADCFE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AEF7FB-498B-DD71-A1BD-4BAB2559F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09F6BF-BAA7-CE22-1E77-771C1699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35DE-DC7E-4C50-901B-EFA57B600B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D585D-73E2-3FCA-68E1-FF8A83B3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2F67DF-8C3B-8B36-2D91-9F69D7E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90C1-9ACB-49BF-ABCE-F74DAD63E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92BCF-659C-BD12-E976-0E12062E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EAD661-A13F-4956-58CA-B935F1BA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35DE-DC7E-4C50-901B-EFA57B600B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334CBF-4BE5-6D2D-4809-760526A4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267302-E721-5793-E9A3-FB74D49C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90C1-9ACB-49BF-ABCE-F74DAD63E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6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2FF7C6-474E-B062-3C6A-D7C08F07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35DE-DC7E-4C50-901B-EFA57B600B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76EFE5-5979-718A-33C5-DBF47942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AB661-7BC0-CDF6-1713-12411EF2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90C1-9ACB-49BF-ABCE-F74DAD63E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3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7BB73-E848-27E7-79F0-52EF108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DD495-DCE1-D0B4-90C9-42F8FC4D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00ED06-A8CB-C4D6-A4C5-50AFF73E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5D79CB-CF5B-C502-3AB7-492B3F74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35DE-DC7E-4C50-901B-EFA57B600B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49FD6-5D8D-E20E-EB19-D2609898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AF6C4-A2EB-0327-407D-1F043612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90C1-9ACB-49BF-ABCE-F74DAD63E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2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FD5C0-E825-628E-04AF-D9B0099E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469199-593F-70D6-5CF1-934A1020C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FCFD1-ACB3-A870-E73E-3D14214D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E7370-D062-05C8-DA56-9879EB3E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35DE-DC7E-4C50-901B-EFA57B600B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34431-72AF-EBF5-D938-4477F371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4EC9AD-C7A9-10C6-9F4B-CAB488CD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90C1-9ACB-49BF-ABCE-F74DAD63E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04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D72621-AC03-CE29-D021-4009097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7F2A0-15AD-8921-94D3-5E59DCAC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1ABA7-9831-3190-8F74-073EE1B8E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35DE-DC7E-4C50-901B-EFA57B600B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37956-D62B-5C83-1B4C-A11C1DFCC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59A00-BEEB-AE2F-D58F-4E2517E39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90C1-9ACB-49BF-ABCE-F74DAD63E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7266" name="Picture 2" descr="15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2024-03-10T15:26:15Z</dcterms:created>
  <dcterms:modified xsi:type="dcterms:W3CDTF">2024-03-10T15:26:15Z</dcterms:modified>
</cp:coreProperties>
</file>