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5716-AE1B-C6EF-A1D1-53AF6345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92D45-9691-F3A1-C684-0BBFE6EE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F7D08-252C-9D22-1EBB-A0419B35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9FBD4-338A-521F-3D4E-997EBA52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372A7-6B7A-4200-0224-5F80E9C4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6053-D234-A90B-D653-0ACDD660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7FB41-D816-AF27-F609-2181DD19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CFC92-E8E8-8E4A-6868-2E1BCE13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FF7F8-11C4-03A4-FABD-DA4E91D3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0F04D-128E-FD42-9C49-3976546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C80CE-8F13-6AD7-EDC3-034A6296A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7A51F-F415-B7A0-3DF8-07AC89CA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6913-A8A3-8AD7-4441-A756A359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45D48-6586-184B-5489-E6A8DE9E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A1FD0-4FA1-705A-75AA-6FCA0B7E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2F88-37EC-9FFC-33CE-C314EFB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2BE5B-B3BC-7F47-B4C9-F6D91ECB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F1E8-0693-35E1-DD6E-96C31C8C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92D0C-6B5F-4D77-9E01-AA36EAAF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15942-5F69-F35D-3346-27B89428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9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D1A48-38E8-EFA4-06CD-E9734FA3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7678F-E981-41A4-D1BE-EC13355A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7E3A7-59A2-9352-DE59-0C8E1199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69866-BB2C-800C-B10F-A9E24811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30442-8DD5-6720-9544-933DAE11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DD1D-CA05-2E73-6CE4-AEF341A4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D9244-CDC1-737E-0ECC-2E3FCC3AE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77BF0-2DD8-1612-132D-F46179B1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ADFE2-9473-D5A7-F9E0-779BE2CE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8F86F-D116-9685-83DF-7B37701E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AF95E-AD3E-0E5F-1482-067B8758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6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6D072-F3A9-073B-A126-7AA28D3B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12006-8CD3-48FD-D4D7-64A04CCE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D177D-9108-3D3C-75A2-D2A90CE6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7C8D2-8896-CD41-AB1A-EB13A4A4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DE723F-94BE-48E8-A78F-53879D68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04802D-54D6-8F20-E23F-5DFD14A9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115B4-4529-E3DB-9241-830905E8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23049-4CEC-AFFC-19F5-F984CC0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4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048D-60AA-CC6E-852E-A0BBE092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9885D-507E-C379-DBAD-C9C4D34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7F6AF-CF54-24A7-9D9F-2EEB20A7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BB1EC-2B5D-BCBE-520F-9F113804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2F49B-551C-3B78-4125-E05D79E8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60D44-A360-0368-DB3A-5656008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92745-D90D-B5C3-22C9-44416278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5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B776-1654-5D4A-6F87-7F96CC8A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3C14D-1CB6-094C-4EBA-C8DE3E46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7DD39-22A6-E3F0-033D-A8E52010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D7225-3E6E-EFA0-46F4-E32FAB75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5FF99-7ABE-D598-C0D3-4427FE97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6718-DB42-6671-18AB-E7A191D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5A9B0-0A57-2E1F-BF9B-E860EA15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668C8-AF85-FBCA-B358-CD6715AB6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0AEB3-6FBA-B5D9-9CE0-63736293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2BC96-B191-1EED-DA20-F13B5B50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16FE5-DD03-F2BB-02F6-0D62F0B1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3ECFD-9A3D-975C-42BC-0017DA37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6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1ED74-C7A6-1031-5480-DBCAE13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DA6D6-423A-ECA0-1E40-7136E817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80F2F-072F-17DB-67DA-C37EC27EB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28A2-3420-4372-810F-6A193926CE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95DC3-DD85-9CF7-2301-7E3952684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8173D-4C10-D8FC-ABBB-F97F7D57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EC80-D344-4A62-93C2-B12A63F7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266" name="Picture 2" descr="1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2024-03-10T15:26:20Z</dcterms:created>
  <dcterms:modified xsi:type="dcterms:W3CDTF">2024-03-10T15:26:20Z</dcterms:modified>
</cp:coreProperties>
</file>